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7886700" cy="6858000"/>
  <p:notesSz cx="78867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>
      <p:cViewPr varScale="1">
        <p:scale>
          <a:sx n="120" d="100"/>
          <a:sy n="120" d="100"/>
        </p:scale>
        <p:origin x="241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1502" y="2125980"/>
            <a:ext cx="67036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3005" y="3840480"/>
            <a:ext cx="55206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4335" y="1577340"/>
            <a:ext cx="343071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61650" y="1577340"/>
            <a:ext cx="343071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7420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4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738204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785569"/>
            <a:ext cx="7886699" cy="489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54847"/>
            <a:ext cx="7886700" cy="456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5780899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5861685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5909050"/>
            <a:ext cx="7886699" cy="489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5278328"/>
            <a:ext cx="7886700" cy="456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231F20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5677" y="2892201"/>
            <a:ext cx="6995345" cy="985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231F20"/>
                </a:solidFill>
                <a:latin typeface="Muli"/>
                <a:cs typeface="Mul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4335" y="1577340"/>
            <a:ext cx="709803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81478" y="6377940"/>
            <a:ext cx="2523744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94335" y="6377940"/>
            <a:ext cx="181394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78424" y="6377940"/>
            <a:ext cx="181394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://www.listuguj.ca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hyperlink" Target="http://www.listuguj.ca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Picture 337">
            <a:extLst>
              <a:ext uri="{FF2B5EF4-FFF2-40B4-BE49-F238E27FC236}">
                <a16:creationId xmlns:a16="http://schemas.microsoft.com/office/drawing/2014/main" id="{3AF73E20-C521-34FE-4682-BE243AFE4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886702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36154" y="224877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20">
                <a:moveTo>
                  <a:pt x="35547" y="0"/>
                </a:moveTo>
                <a:lnTo>
                  <a:pt x="21819" y="2848"/>
                </a:lnTo>
                <a:lnTo>
                  <a:pt x="10553" y="10544"/>
                </a:lnTo>
                <a:lnTo>
                  <a:pt x="2889" y="21859"/>
                </a:lnTo>
                <a:lnTo>
                  <a:pt x="0" y="35547"/>
                </a:lnTo>
                <a:lnTo>
                  <a:pt x="2676" y="48978"/>
                </a:lnTo>
                <a:lnTo>
                  <a:pt x="10102" y="60118"/>
                </a:lnTo>
                <a:lnTo>
                  <a:pt x="21063" y="67844"/>
                </a:lnTo>
                <a:lnTo>
                  <a:pt x="34340" y="71031"/>
                </a:lnTo>
                <a:lnTo>
                  <a:pt x="48604" y="68585"/>
                </a:lnTo>
                <a:lnTo>
                  <a:pt x="50546" y="67289"/>
                </a:lnTo>
                <a:lnTo>
                  <a:pt x="50546" y="45735"/>
                </a:lnTo>
                <a:lnTo>
                  <a:pt x="49018" y="45207"/>
                </a:lnTo>
                <a:lnTo>
                  <a:pt x="48442" y="44024"/>
                </a:lnTo>
                <a:lnTo>
                  <a:pt x="35325" y="44024"/>
                </a:lnTo>
                <a:lnTo>
                  <a:pt x="29447" y="41915"/>
                </a:lnTo>
                <a:lnTo>
                  <a:pt x="26797" y="35547"/>
                </a:lnTo>
                <a:lnTo>
                  <a:pt x="29447" y="29169"/>
                </a:lnTo>
                <a:lnTo>
                  <a:pt x="35325" y="27065"/>
                </a:lnTo>
                <a:lnTo>
                  <a:pt x="48439" y="27065"/>
                </a:lnTo>
                <a:lnTo>
                  <a:pt x="49016" y="25880"/>
                </a:lnTo>
                <a:lnTo>
                  <a:pt x="50546" y="25352"/>
                </a:lnTo>
                <a:lnTo>
                  <a:pt x="50546" y="3630"/>
                </a:lnTo>
                <a:lnTo>
                  <a:pt x="49401" y="2843"/>
                </a:lnTo>
                <a:lnTo>
                  <a:pt x="35547" y="0"/>
                </a:lnTo>
                <a:close/>
              </a:path>
              <a:path w="50800" h="71120">
                <a:moveTo>
                  <a:pt x="50546" y="25352"/>
                </a:moveTo>
                <a:lnTo>
                  <a:pt x="49016" y="25880"/>
                </a:lnTo>
                <a:lnTo>
                  <a:pt x="44310" y="35547"/>
                </a:lnTo>
                <a:lnTo>
                  <a:pt x="49018" y="45207"/>
                </a:lnTo>
                <a:lnTo>
                  <a:pt x="50546" y="45735"/>
                </a:lnTo>
                <a:lnTo>
                  <a:pt x="50546" y="25352"/>
                </a:lnTo>
                <a:close/>
              </a:path>
              <a:path w="50800" h="71120">
                <a:moveTo>
                  <a:pt x="44310" y="35547"/>
                </a:moveTo>
                <a:lnTo>
                  <a:pt x="41316" y="41894"/>
                </a:lnTo>
                <a:lnTo>
                  <a:pt x="35325" y="44024"/>
                </a:lnTo>
                <a:lnTo>
                  <a:pt x="48442" y="44024"/>
                </a:lnTo>
                <a:lnTo>
                  <a:pt x="44310" y="35547"/>
                </a:lnTo>
                <a:close/>
              </a:path>
              <a:path w="50800" h="71120">
                <a:moveTo>
                  <a:pt x="48439" y="27065"/>
                </a:moveTo>
                <a:lnTo>
                  <a:pt x="35325" y="27065"/>
                </a:lnTo>
                <a:lnTo>
                  <a:pt x="41316" y="29201"/>
                </a:lnTo>
                <a:lnTo>
                  <a:pt x="44310" y="35547"/>
                </a:lnTo>
                <a:lnTo>
                  <a:pt x="48439" y="27065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523034" y="0"/>
            <a:ext cx="22225" cy="205104"/>
          </a:xfrm>
          <a:custGeom>
            <a:avLst/>
            <a:gdLst/>
            <a:ahLst/>
            <a:cxnLst/>
            <a:rect l="l" t="t" r="r" b="b"/>
            <a:pathLst>
              <a:path w="22225" h="205104">
                <a:moveTo>
                  <a:pt x="21997" y="0"/>
                </a:moveTo>
                <a:lnTo>
                  <a:pt x="13609" y="0"/>
                </a:lnTo>
                <a:lnTo>
                  <a:pt x="0" y="204801"/>
                </a:lnTo>
                <a:lnTo>
                  <a:pt x="2199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6" name="Picture 125">
            <a:extLst>
              <a:ext uri="{FF2B5EF4-FFF2-40B4-BE49-F238E27FC236}">
                <a16:creationId xmlns:a16="http://schemas.microsoft.com/office/drawing/2014/main" id="{16622BE9-7CFD-F522-5E51-613B382AB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86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20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4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8204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5569"/>
            <a:ext cx="7886699" cy="489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4847"/>
            <a:ext cx="7886700" cy="456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0899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861685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909050"/>
            <a:ext cx="7886699" cy="489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78328"/>
            <a:ext cx="7886700" cy="456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93631" y="3225957"/>
            <a:ext cx="59366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77440" marR="5080" indent="-2365375">
              <a:lnSpc>
                <a:spcPct val="100000"/>
              </a:lnSpc>
              <a:spcBef>
                <a:spcPts val="100"/>
              </a:spcBef>
            </a:pPr>
            <a:r>
              <a:rPr sz="2100" spc="60" dirty="0">
                <a:solidFill>
                  <a:srgbClr val="231F20"/>
                </a:solidFill>
                <a:latin typeface="Muli"/>
                <a:cs typeface="Muli"/>
              </a:rPr>
              <a:t>Iga’toqol </a:t>
            </a:r>
            <a:r>
              <a:rPr sz="2100" spc="20" dirty="0">
                <a:solidFill>
                  <a:srgbClr val="231F20"/>
                </a:solidFill>
                <a:latin typeface="Muli"/>
                <a:cs typeface="Muli"/>
              </a:rPr>
              <a:t>gegsl </a:t>
            </a:r>
            <a:r>
              <a:rPr sz="2100" spc="55" dirty="0">
                <a:solidFill>
                  <a:srgbClr val="231F20"/>
                </a:solidFill>
                <a:latin typeface="Muli"/>
                <a:cs typeface="Muli"/>
              </a:rPr>
              <a:t>ta’n </a:t>
            </a:r>
            <a:r>
              <a:rPr sz="2100" spc="35" dirty="0">
                <a:solidFill>
                  <a:srgbClr val="231F20"/>
                </a:solidFill>
                <a:latin typeface="Muli"/>
                <a:cs typeface="Muli"/>
              </a:rPr>
              <a:t>na’gu’set </a:t>
            </a:r>
            <a:r>
              <a:rPr sz="2100" spc="15" dirty="0">
                <a:solidFill>
                  <a:srgbClr val="231F20"/>
                </a:solidFill>
                <a:latin typeface="Muli"/>
                <a:cs typeface="Muli"/>
              </a:rPr>
              <a:t>etlwelasej </a:t>
            </a:r>
            <a:r>
              <a:rPr sz="2100" spc="20" dirty="0">
                <a:solidFill>
                  <a:srgbClr val="231F20"/>
                </a:solidFill>
                <a:latin typeface="Muli"/>
                <a:cs typeface="Muli"/>
              </a:rPr>
              <a:t>glapis  </a:t>
            </a:r>
            <a:r>
              <a:rPr sz="2100" spc="35" dirty="0">
                <a:solidFill>
                  <a:srgbClr val="231F20"/>
                </a:solidFill>
                <a:latin typeface="Muli"/>
                <a:cs typeface="Muli"/>
              </a:rPr>
              <a:t>gispateg.</a:t>
            </a:r>
            <a:endParaRPr sz="2100">
              <a:latin typeface="Muli"/>
              <a:cs typeface="Mul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7616" y="6480237"/>
            <a:ext cx="1441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231F20"/>
                </a:solidFill>
                <a:latin typeface="Muli"/>
                <a:cs typeface="Muli"/>
              </a:rPr>
              <a:t>8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36">
            <a:extLst>
              <a:ext uri="{FF2B5EF4-FFF2-40B4-BE49-F238E27FC236}">
                <a16:creationId xmlns:a16="http://schemas.microsoft.com/office/drawing/2014/main" id="{5C15151D-CA9E-B12F-5ABC-8EB4FA023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86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0152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Ta’n </a:t>
            </a:r>
            <a:r>
              <a:rPr dirty="0"/>
              <a:t>tujiw </a:t>
            </a:r>
            <a:r>
              <a:rPr spc="45" dirty="0"/>
              <a:t>gaqitoq </a:t>
            </a:r>
            <a:r>
              <a:rPr spc="20" dirty="0"/>
              <a:t>gegsl </a:t>
            </a:r>
            <a:r>
              <a:rPr spc="40" dirty="0"/>
              <a:t>na</a:t>
            </a:r>
            <a:r>
              <a:rPr spc="229" dirty="0"/>
              <a:t> </a:t>
            </a:r>
            <a:r>
              <a:rPr spc="40" dirty="0"/>
              <a:t>tegismit.</a:t>
            </a:r>
          </a:p>
          <a:p>
            <a:pPr algn="ctr">
              <a:lnSpc>
                <a:spcPct val="100000"/>
              </a:lnSpc>
            </a:pPr>
            <a:r>
              <a:rPr spc="55" dirty="0"/>
              <a:t>Na </a:t>
            </a:r>
            <a:r>
              <a:rPr spc="5" dirty="0"/>
              <a:t>tujiw, </a:t>
            </a:r>
            <a:r>
              <a:rPr spc="10" dirty="0"/>
              <a:t>mawpugwelg’pnig </a:t>
            </a:r>
            <a:r>
              <a:rPr spc="40" dirty="0"/>
              <a:t>mimajuinu’g</a:t>
            </a:r>
            <a:r>
              <a:rPr spc="235" dirty="0"/>
              <a:t> </a:t>
            </a:r>
            <a:r>
              <a:rPr spc="35" dirty="0"/>
              <a:t>tegismultijig.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98502" y="6480237"/>
            <a:ext cx="26225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5" dirty="0">
                <a:solidFill>
                  <a:srgbClr val="231F20"/>
                </a:solidFill>
                <a:latin typeface="Muli"/>
                <a:cs typeface="Muli"/>
              </a:rPr>
              <a:t>10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7836154" y="224877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20">
                <a:moveTo>
                  <a:pt x="35547" y="0"/>
                </a:moveTo>
                <a:lnTo>
                  <a:pt x="21819" y="2848"/>
                </a:lnTo>
                <a:lnTo>
                  <a:pt x="10553" y="10544"/>
                </a:lnTo>
                <a:lnTo>
                  <a:pt x="2889" y="21859"/>
                </a:lnTo>
                <a:lnTo>
                  <a:pt x="0" y="35547"/>
                </a:lnTo>
                <a:lnTo>
                  <a:pt x="2676" y="48978"/>
                </a:lnTo>
                <a:lnTo>
                  <a:pt x="10102" y="60118"/>
                </a:lnTo>
                <a:lnTo>
                  <a:pt x="21063" y="67844"/>
                </a:lnTo>
                <a:lnTo>
                  <a:pt x="34340" y="71031"/>
                </a:lnTo>
                <a:lnTo>
                  <a:pt x="48604" y="68585"/>
                </a:lnTo>
                <a:lnTo>
                  <a:pt x="50546" y="67289"/>
                </a:lnTo>
                <a:lnTo>
                  <a:pt x="50546" y="45735"/>
                </a:lnTo>
                <a:lnTo>
                  <a:pt x="49018" y="45207"/>
                </a:lnTo>
                <a:lnTo>
                  <a:pt x="48442" y="44024"/>
                </a:lnTo>
                <a:lnTo>
                  <a:pt x="35325" y="44024"/>
                </a:lnTo>
                <a:lnTo>
                  <a:pt x="29447" y="41915"/>
                </a:lnTo>
                <a:lnTo>
                  <a:pt x="26797" y="35547"/>
                </a:lnTo>
                <a:lnTo>
                  <a:pt x="29447" y="29169"/>
                </a:lnTo>
                <a:lnTo>
                  <a:pt x="35325" y="27065"/>
                </a:lnTo>
                <a:lnTo>
                  <a:pt x="48439" y="27065"/>
                </a:lnTo>
                <a:lnTo>
                  <a:pt x="49016" y="25880"/>
                </a:lnTo>
                <a:lnTo>
                  <a:pt x="50546" y="25352"/>
                </a:lnTo>
                <a:lnTo>
                  <a:pt x="50546" y="3630"/>
                </a:lnTo>
                <a:lnTo>
                  <a:pt x="49401" y="2843"/>
                </a:lnTo>
                <a:lnTo>
                  <a:pt x="35547" y="0"/>
                </a:lnTo>
                <a:close/>
              </a:path>
              <a:path w="50800" h="71120">
                <a:moveTo>
                  <a:pt x="50546" y="25352"/>
                </a:moveTo>
                <a:lnTo>
                  <a:pt x="49016" y="25880"/>
                </a:lnTo>
                <a:lnTo>
                  <a:pt x="44310" y="35547"/>
                </a:lnTo>
                <a:lnTo>
                  <a:pt x="49018" y="45207"/>
                </a:lnTo>
                <a:lnTo>
                  <a:pt x="50546" y="45735"/>
                </a:lnTo>
                <a:lnTo>
                  <a:pt x="50546" y="25352"/>
                </a:lnTo>
                <a:close/>
              </a:path>
              <a:path w="50800" h="71120">
                <a:moveTo>
                  <a:pt x="44310" y="35547"/>
                </a:moveTo>
                <a:lnTo>
                  <a:pt x="41316" y="41894"/>
                </a:lnTo>
                <a:lnTo>
                  <a:pt x="35325" y="44024"/>
                </a:lnTo>
                <a:lnTo>
                  <a:pt x="48442" y="44024"/>
                </a:lnTo>
                <a:lnTo>
                  <a:pt x="44310" y="35547"/>
                </a:lnTo>
                <a:close/>
              </a:path>
              <a:path w="50800" h="71120">
                <a:moveTo>
                  <a:pt x="48439" y="27065"/>
                </a:moveTo>
                <a:lnTo>
                  <a:pt x="35325" y="27065"/>
                </a:lnTo>
                <a:lnTo>
                  <a:pt x="41316" y="29201"/>
                </a:lnTo>
                <a:lnTo>
                  <a:pt x="44310" y="35547"/>
                </a:lnTo>
                <a:lnTo>
                  <a:pt x="48439" y="27065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80FA6E5F-A06E-471A-39AD-D0723E6A6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86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20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4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8204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5569"/>
            <a:ext cx="7886699" cy="489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4847"/>
            <a:ext cx="7886700" cy="456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780899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861685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909050"/>
            <a:ext cx="7886699" cy="489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78328"/>
            <a:ext cx="7886700" cy="456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65587" y="3146630"/>
            <a:ext cx="45605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spc="55" dirty="0">
                <a:solidFill>
                  <a:srgbClr val="231F20"/>
                </a:solidFill>
                <a:latin typeface="Muli"/>
                <a:cs typeface="Muli"/>
              </a:rPr>
              <a:t>Jini </a:t>
            </a:r>
            <a:r>
              <a:rPr sz="2100" spc="30" dirty="0">
                <a:solidFill>
                  <a:srgbClr val="231F20"/>
                </a:solidFill>
                <a:latin typeface="Muli"/>
                <a:cs typeface="Muli"/>
              </a:rPr>
              <a:t>migwite’tg </a:t>
            </a:r>
            <a:r>
              <a:rPr sz="2100" spc="55" dirty="0">
                <a:solidFill>
                  <a:srgbClr val="231F20"/>
                </a:solidFill>
                <a:latin typeface="Muli"/>
                <a:cs typeface="Muli"/>
              </a:rPr>
              <a:t>ta’n</a:t>
            </a:r>
            <a:r>
              <a:rPr sz="2100" spc="75" dirty="0">
                <a:solidFill>
                  <a:srgbClr val="231F20"/>
                </a:solidFill>
                <a:latin typeface="Muli"/>
                <a:cs typeface="Muli"/>
              </a:rPr>
              <a:t> </a:t>
            </a:r>
            <a:r>
              <a:rPr sz="2100" spc="25" dirty="0">
                <a:solidFill>
                  <a:srgbClr val="231F20"/>
                </a:solidFill>
                <a:latin typeface="Muli"/>
                <a:cs typeface="Muli"/>
              </a:rPr>
              <a:t>i’tli’sewep.</a:t>
            </a:r>
            <a:endParaRPr sz="2100">
              <a:latin typeface="Muli"/>
              <a:cs typeface="Muli"/>
            </a:endParaRPr>
          </a:p>
          <a:p>
            <a:pPr algn="ctr">
              <a:lnSpc>
                <a:spcPct val="100000"/>
              </a:lnSpc>
            </a:pPr>
            <a:r>
              <a:rPr sz="2100" spc="35" dirty="0">
                <a:solidFill>
                  <a:srgbClr val="231F20"/>
                </a:solidFill>
                <a:latin typeface="Muli"/>
                <a:cs typeface="Muli"/>
              </a:rPr>
              <a:t>Gesatg’p </a:t>
            </a:r>
            <a:r>
              <a:rPr sz="2100" spc="55" dirty="0">
                <a:solidFill>
                  <a:srgbClr val="231F20"/>
                </a:solidFill>
                <a:latin typeface="Muli"/>
                <a:cs typeface="Muli"/>
              </a:rPr>
              <a:t>eltoq </a:t>
            </a:r>
            <a:r>
              <a:rPr sz="2100" spc="40" dirty="0">
                <a:solidFill>
                  <a:srgbClr val="231F20"/>
                </a:solidFill>
                <a:latin typeface="Muli"/>
                <a:cs typeface="Muli"/>
              </a:rPr>
              <a:t>apsute’gane’l</a:t>
            </a:r>
            <a:r>
              <a:rPr sz="2100" spc="90" dirty="0">
                <a:solidFill>
                  <a:srgbClr val="231F20"/>
                </a:solidFill>
                <a:latin typeface="Muli"/>
                <a:cs typeface="Muli"/>
              </a:rPr>
              <a:t> </a:t>
            </a:r>
            <a:r>
              <a:rPr sz="2100" spc="40" dirty="0">
                <a:solidFill>
                  <a:srgbClr val="231F20"/>
                </a:solidFill>
                <a:latin typeface="Muli"/>
                <a:cs typeface="Muli"/>
              </a:rPr>
              <a:t>aligal.</a:t>
            </a:r>
            <a:endParaRPr sz="2100">
              <a:latin typeface="Muli"/>
              <a:cs typeface="Mul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8167" y="6480237"/>
            <a:ext cx="26289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5" dirty="0">
                <a:solidFill>
                  <a:srgbClr val="231F20"/>
                </a:solidFill>
                <a:latin typeface="Muli"/>
                <a:cs typeface="Muli"/>
              </a:rPr>
              <a:t>12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5">
            <a:extLst>
              <a:ext uri="{FF2B5EF4-FFF2-40B4-BE49-F238E27FC236}">
                <a16:creationId xmlns:a16="http://schemas.microsoft.com/office/drawing/2014/main" id="{DF22D48B-721A-74E3-91B3-BF126936C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86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6071" y="2741325"/>
            <a:ext cx="63957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Welmigwite’tg </a:t>
            </a:r>
            <a:r>
              <a:rPr spc="40" dirty="0"/>
              <a:t>na </a:t>
            </a:r>
            <a:r>
              <a:rPr spc="25" dirty="0"/>
              <a:t>te’sigisg’g </a:t>
            </a:r>
            <a:r>
              <a:rPr spc="40" dirty="0"/>
              <a:t>gujmug</a:t>
            </a:r>
            <a:r>
              <a:rPr spc="225" dirty="0"/>
              <a:t> </a:t>
            </a:r>
            <a:r>
              <a:rPr spc="45" dirty="0"/>
              <a:t>almilita’pnig.</a:t>
            </a:r>
          </a:p>
          <a:p>
            <a:pPr algn="ctr">
              <a:lnSpc>
                <a:spcPct val="100000"/>
              </a:lnSpc>
            </a:pPr>
            <a:r>
              <a:rPr spc="-15" dirty="0"/>
              <a:t>Mawiawisiw </a:t>
            </a:r>
            <a:r>
              <a:rPr spc="55" dirty="0"/>
              <a:t>lamuguomg </a:t>
            </a:r>
            <a:r>
              <a:rPr spc="35" dirty="0"/>
              <a:t>eig’p</a:t>
            </a:r>
            <a:r>
              <a:rPr spc="135" dirty="0"/>
              <a:t> </a:t>
            </a:r>
            <a:r>
              <a:rPr spc="5" dirty="0"/>
              <a:t>wen.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2322" y="3886200"/>
            <a:ext cx="6282055" cy="98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 algn="ctr">
              <a:lnSpc>
                <a:spcPct val="100000"/>
              </a:lnSpc>
              <a:spcBef>
                <a:spcPts val="100"/>
              </a:spcBef>
            </a:pPr>
            <a:r>
              <a:rPr sz="2100" spc="20" dirty="0">
                <a:solidFill>
                  <a:srgbClr val="231F20"/>
                </a:solidFill>
                <a:latin typeface="Muli"/>
                <a:cs typeface="Muli"/>
              </a:rPr>
              <a:t>Gisgug, maljewe’jg </a:t>
            </a:r>
            <a:r>
              <a:rPr sz="2100" spc="40" dirty="0">
                <a:solidFill>
                  <a:srgbClr val="231F20"/>
                </a:solidFill>
                <a:latin typeface="Muli"/>
                <a:cs typeface="Muli"/>
              </a:rPr>
              <a:t>etlmilita’jig </a:t>
            </a:r>
            <a:r>
              <a:rPr sz="2100" spc="55" dirty="0">
                <a:solidFill>
                  <a:srgbClr val="231F20"/>
                </a:solidFill>
                <a:latin typeface="Muli"/>
                <a:cs typeface="Muli"/>
              </a:rPr>
              <a:t>lamuguomg </a:t>
            </a:r>
            <a:r>
              <a:rPr sz="2100" spc="20" dirty="0">
                <a:solidFill>
                  <a:srgbClr val="231F20"/>
                </a:solidFill>
                <a:latin typeface="Muli"/>
                <a:cs typeface="Muli"/>
              </a:rPr>
              <a:t>gisna  </a:t>
            </a:r>
            <a:r>
              <a:rPr sz="2100" spc="35" dirty="0">
                <a:solidFill>
                  <a:srgbClr val="231F20"/>
                </a:solidFill>
                <a:latin typeface="Muli"/>
                <a:cs typeface="Muli"/>
              </a:rPr>
              <a:t>ela’lujig </a:t>
            </a:r>
            <a:r>
              <a:rPr sz="2100" spc="45" dirty="0">
                <a:solidFill>
                  <a:srgbClr val="231F20"/>
                </a:solidFill>
                <a:latin typeface="Muli"/>
                <a:cs typeface="Muli"/>
              </a:rPr>
              <a:t>iga’taqanigtug </a:t>
            </a:r>
            <a:r>
              <a:rPr sz="2100" spc="50" dirty="0">
                <a:solidFill>
                  <a:srgbClr val="231F20"/>
                </a:solidFill>
                <a:latin typeface="Muli"/>
                <a:cs typeface="Muli"/>
              </a:rPr>
              <a:t>telueget </a:t>
            </a:r>
            <a:r>
              <a:rPr sz="2100" spc="40" dirty="0">
                <a:solidFill>
                  <a:srgbClr val="231F20"/>
                </a:solidFill>
                <a:latin typeface="Muli"/>
                <a:cs typeface="Muli"/>
              </a:rPr>
              <a:t>ugjit</a:t>
            </a:r>
            <a:r>
              <a:rPr sz="2100" spc="120" dirty="0">
                <a:solidFill>
                  <a:srgbClr val="231F20"/>
                </a:solidFill>
                <a:latin typeface="Muli"/>
                <a:cs typeface="Muli"/>
              </a:rPr>
              <a:t> </a:t>
            </a:r>
            <a:r>
              <a:rPr sz="2100" spc="30" dirty="0">
                <a:solidFill>
                  <a:srgbClr val="231F20"/>
                </a:solidFill>
                <a:latin typeface="Muli"/>
                <a:cs typeface="Muli"/>
              </a:rPr>
              <a:t>milita’new.</a:t>
            </a:r>
            <a:endParaRPr sz="2100" dirty="0">
              <a:latin typeface="Muli"/>
              <a:cs typeface="Mul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98502" y="6480237"/>
            <a:ext cx="26225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5" dirty="0">
                <a:solidFill>
                  <a:srgbClr val="231F20"/>
                </a:solidFill>
                <a:latin typeface="Muli"/>
                <a:cs typeface="Muli"/>
              </a:rPr>
              <a:t>14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0658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309">
            <a:solidFill>
              <a:srgbClr val="DCF2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171403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297">
            <a:solidFill>
              <a:srgbClr val="DCF2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5" y="3337848"/>
            <a:ext cx="7723062" cy="336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9224" y="2596527"/>
            <a:ext cx="562610" cy="574040"/>
          </a:xfrm>
          <a:custGeom>
            <a:avLst/>
            <a:gdLst/>
            <a:ahLst/>
            <a:cxnLst/>
            <a:rect l="l" t="t" r="r" b="b"/>
            <a:pathLst>
              <a:path w="562609" h="574039">
                <a:moveTo>
                  <a:pt x="380738" y="0"/>
                </a:moveTo>
                <a:lnTo>
                  <a:pt x="241634" y="2219"/>
                </a:lnTo>
                <a:lnTo>
                  <a:pt x="0" y="143295"/>
                </a:lnTo>
                <a:lnTo>
                  <a:pt x="562165" y="573431"/>
                </a:lnTo>
                <a:lnTo>
                  <a:pt x="470014" y="176962"/>
                </a:lnTo>
                <a:lnTo>
                  <a:pt x="380738" y="0"/>
                </a:lnTo>
                <a:close/>
              </a:path>
            </a:pathLst>
          </a:custGeom>
          <a:solidFill>
            <a:srgbClr val="58B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32600" y="2739823"/>
            <a:ext cx="608965" cy="430530"/>
          </a:xfrm>
          <a:custGeom>
            <a:avLst/>
            <a:gdLst/>
            <a:ahLst/>
            <a:cxnLst/>
            <a:rect l="l" t="t" r="r" b="b"/>
            <a:pathLst>
              <a:path w="608965" h="430530">
                <a:moveTo>
                  <a:pt x="46623" y="0"/>
                </a:moveTo>
                <a:lnTo>
                  <a:pt x="27787" y="18048"/>
                </a:lnTo>
                <a:lnTo>
                  <a:pt x="0" y="69835"/>
                </a:lnTo>
                <a:lnTo>
                  <a:pt x="6337" y="151824"/>
                </a:lnTo>
                <a:lnTo>
                  <a:pt x="89879" y="260476"/>
                </a:lnTo>
                <a:lnTo>
                  <a:pt x="200357" y="353724"/>
                </a:lnTo>
                <a:lnTo>
                  <a:pt x="291236" y="402480"/>
                </a:lnTo>
                <a:lnTo>
                  <a:pt x="411164" y="422649"/>
                </a:lnTo>
                <a:lnTo>
                  <a:pt x="608788" y="430136"/>
                </a:lnTo>
                <a:lnTo>
                  <a:pt x="46623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7691" y="3140497"/>
            <a:ext cx="502284" cy="570230"/>
          </a:xfrm>
          <a:custGeom>
            <a:avLst/>
            <a:gdLst/>
            <a:ahLst/>
            <a:cxnLst/>
            <a:rect l="l" t="t" r="r" b="b"/>
            <a:pathLst>
              <a:path w="502285" h="570229">
                <a:moveTo>
                  <a:pt x="286798" y="214884"/>
                </a:moveTo>
                <a:lnTo>
                  <a:pt x="154533" y="214884"/>
                </a:lnTo>
                <a:lnTo>
                  <a:pt x="160814" y="230864"/>
                </a:lnTo>
                <a:lnTo>
                  <a:pt x="178308" y="272961"/>
                </a:lnTo>
                <a:lnTo>
                  <a:pt x="196310" y="312482"/>
                </a:lnTo>
                <a:lnTo>
                  <a:pt x="293522" y="511149"/>
                </a:lnTo>
                <a:lnTo>
                  <a:pt x="315468" y="542483"/>
                </a:lnTo>
                <a:lnTo>
                  <a:pt x="358216" y="564020"/>
                </a:lnTo>
                <a:lnTo>
                  <a:pt x="406908" y="569683"/>
                </a:lnTo>
                <a:lnTo>
                  <a:pt x="423217" y="569255"/>
                </a:lnTo>
                <a:lnTo>
                  <a:pt x="464988" y="562820"/>
                </a:lnTo>
                <a:lnTo>
                  <a:pt x="502005" y="543166"/>
                </a:lnTo>
                <a:lnTo>
                  <a:pt x="502005" y="354799"/>
                </a:lnTo>
                <a:lnTo>
                  <a:pt x="349300" y="354799"/>
                </a:lnTo>
                <a:lnTo>
                  <a:pt x="343008" y="338821"/>
                </a:lnTo>
                <a:lnTo>
                  <a:pt x="325526" y="296735"/>
                </a:lnTo>
                <a:lnTo>
                  <a:pt x="307524" y="257216"/>
                </a:lnTo>
                <a:lnTo>
                  <a:pt x="300837" y="243243"/>
                </a:lnTo>
                <a:lnTo>
                  <a:pt x="286798" y="214884"/>
                </a:lnTo>
                <a:close/>
              </a:path>
              <a:path w="502285" h="570229">
                <a:moveTo>
                  <a:pt x="96012" y="0"/>
                </a:moveTo>
                <a:lnTo>
                  <a:pt x="52801" y="5159"/>
                </a:lnTo>
                <a:lnTo>
                  <a:pt x="16225" y="20585"/>
                </a:lnTo>
                <a:lnTo>
                  <a:pt x="0" y="36576"/>
                </a:lnTo>
                <a:lnTo>
                  <a:pt x="0" y="493776"/>
                </a:lnTo>
                <a:lnTo>
                  <a:pt x="8513" y="537529"/>
                </a:lnTo>
                <a:lnTo>
                  <a:pt x="39199" y="562477"/>
                </a:lnTo>
                <a:lnTo>
                  <a:pt x="82296" y="566940"/>
                </a:lnTo>
                <a:lnTo>
                  <a:pt x="92377" y="566769"/>
                </a:lnTo>
                <a:lnTo>
                  <a:pt x="132614" y="562820"/>
                </a:lnTo>
                <a:lnTo>
                  <a:pt x="153619" y="558711"/>
                </a:lnTo>
                <a:lnTo>
                  <a:pt x="153504" y="367144"/>
                </a:lnTo>
                <a:lnTo>
                  <a:pt x="153220" y="323819"/>
                </a:lnTo>
                <a:lnTo>
                  <a:pt x="151895" y="265641"/>
                </a:lnTo>
                <a:lnTo>
                  <a:pt x="149047" y="215811"/>
                </a:lnTo>
                <a:lnTo>
                  <a:pt x="154533" y="214884"/>
                </a:lnTo>
                <a:lnTo>
                  <a:pt x="286798" y="214884"/>
                </a:lnTo>
                <a:lnTo>
                  <a:pt x="209397" y="58534"/>
                </a:lnTo>
                <a:lnTo>
                  <a:pt x="175020" y="17472"/>
                </a:lnTo>
                <a:lnTo>
                  <a:pt x="129035" y="2640"/>
                </a:lnTo>
                <a:lnTo>
                  <a:pt x="112721" y="660"/>
                </a:lnTo>
                <a:lnTo>
                  <a:pt x="96012" y="0"/>
                </a:lnTo>
                <a:close/>
              </a:path>
              <a:path w="502285" h="570229">
                <a:moveTo>
                  <a:pt x="419709" y="0"/>
                </a:moveTo>
                <a:lnTo>
                  <a:pt x="379018" y="2743"/>
                </a:lnTo>
                <a:lnTo>
                  <a:pt x="348386" y="8242"/>
                </a:lnTo>
                <a:lnTo>
                  <a:pt x="348443" y="181063"/>
                </a:lnTo>
                <a:lnTo>
                  <a:pt x="348907" y="230864"/>
                </a:lnTo>
                <a:lnTo>
                  <a:pt x="349924" y="279813"/>
                </a:lnTo>
                <a:lnTo>
                  <a:pt x="352213" y="329196"/>
                </a:lnTo>
                <a:lnTo>
                  <a:pt x="353872" y="353885"/>
                </a:lnTo>
                <a:lnTo>
                  <a:pt x="349300" y="354799"/>
                </a:lnTo>
                <a:lnTo>
                  <a:pt x="502005" y="354799"/>
                </a:lnTo>
                <a:lnTo>
                  <a:pt x="502005" y="73164"/>
                </a:lnTo>
                <a:lnTo>
                  <a:pt x="490175" y="23194"/>
                </a:lnTo>
                <a:lnTo>
                  <a:pt x="455137" y="3554"/>
                </a:lnTo>
                <a:lnTo>
                  <a:pt x="438624" y="889"/>
                </a:lnTo>
                <a:lnTo>
                  <a:pt x="419709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24727" y="3244744"/>
            <a:ext cx="424815" cy="473075"/>
          </a:xfrm>
          <a:custGeom>
            <a:avLst/>
            <a:gdLst/>
            <a:ahLst/>
            <a:cxnLst/>
            <a:rect l="l" t="t" r="r" b="b"/>
            <a:pathLst>
              <a:path w="424814" h="473075">
                <a:moveTo>
                  <a:pt x="417390" y="116141"/>
                </a:moveTo>
                <a:lnTo>
                  <a:pt x="182879" y="116141"/>
                </a:lnTo>
                <a:lnTo>
                  <a:pt x="203539" y="116853"/>
                </a:lnTo>
                <a:lnTo>
                  <a:pt x="221627" y="118992"/>
                </a:lnTo>
                <a:lnTo>
                  <a:pt x="260289" y="134223"/>
                </a:lnTo>
                <a:lnTo>
                  <a:pt x="273405" y="165506"/>
                </a:lnTo>
                <a:lnTo>
                  <a:pt x="273405" y="171907"/>
                </a:lnTo>
                <a:lnTo>
                  <a:pt x="153619" y="184708"/>
                </a:lnTo>
                <a:lnTo>
                  <a:pt x="116866" y="190431"/>
                </a:lnTo>
                <a:lnTo>
                  <a:pt x="58805" y="211467"/>
                </a:lnTo>
                <a:lnTo>
                  <a:pt x="21082" y="245527"/>
                </a:lnTo>
                <a:lnTo>
                  <a:pt x="2341" y="293981"/>
                </a:lnTo>
                <a:lnTo>
                  <a:pt x="0" y="323697"/>
                </a:lnTo>
                <a:lnTo>
                  <a:pt x="942" y="341878"/>
                </a:lnTo>
                <a:lnTo>
                  <a:pt x="15087" y="389534"/>
                </a:lnTo>
                <a:lnTo>
                  <a:pt x="44914" y="426406"/>
                </a:lnTo>
                <a:lnTo>
                  <a:pt x="88692" y="452181"/>
                </a:lnTo>
                <a:lnTo>
                  <a:pt x="144844" y="467597"/>
                </a:lnTo>
                <a:lnTo>
                  <a:pt x="188503" y="472182"/>
                </a:lnTo>
                <a:lnTo>
                  <a:pt x="212140" y="472757"/>
                </a:lnTo>
                <a:lnTo>
                  <a:pt x="263054" y="470526"/>
                </a:lnTo>
                <a:lnTo>
                  <a:pt x="307914" y="463835"/>
                </a:lnTo>
                <a:lnTo>
                  <a:pt x="346721" y="452687"/>
                </a:lnTo>
                <a:lnTo>
                  <a:pt x="388300" y="431339"/>
                </a:lnTo>
                <a:lnTo>
                  <a:pt x="416818" y="402938"/>
                </a:lnTo>
                <a:lnTo>
                  <a:pt x="424281" y="372173"/>
                </a:lnTo>
                <a:lnTo>
                  <a:pt x="424281" y="359359"/>
                </a:lnTo>
                <a:lnTo>
                  <a:pt x="212140" y="359359"/>
                </a:lnTo>
                <a:lnTo>
                  <a:pt x="196453" y="358646"/>
                </a:lnTo>
                <a:lnTo>
                  <a:pt x="157928" y="341798"/>
                </a:lnTo>
                <a:lnTo>
                  <a:pt x="149961" y="318223"/>
                </a:lnTo>
                <a:lnTo>
                  <a:pt x="150990" y="309651"/>
                </a:lnTo>
                <a:lnTo>
                  <a:pt x="185161" y="283475"/>
                </a:lnTo>
                <a:lnTo>
                  <a:pt x="274319" y="274332"/>
                </a:lnTo>
                <a:lnTo>
                  <a:pt x="424281" y="274332"/>
                </a:lnTo>
                <a:lnTo>
                  <a:pt x="424196" y="165506"/>
                </a:lnTo>
                <a:lnTo>
                  <a:pt x="423310" y="146566"/>
                </a:lnTo>
                <a:lnTo>
                  <a:pt x="420395" y="127222"/>
                </a:lnTo>
                <a:lnTo>
                  <a:pt x="417390" y="116141"/>
                </a:lnTo>
                <a:close/>
              </a:path>
              <a:path w="424814" h="473075">
                <a:moveTo>
                  <a:pt x="424281" y="274332"/>
                </a:moveTo>
                <a:lnTo>
                  <a:pt x="274319" y="274332"/>
                </a:lnTo>
                <a:lnTo>
                  <a:pt x="274319" y="347472"/>
                </a:lnTo>
                <a:lnTo>
                  <a:pt x="269146" y="350074"/>
                </a:lnTo>
                <a:lnTo>
                  <a:pt x="228485" y="358563"/>
                </a:lnTo>
                <a:lnTo>
                  <a:pt x="212140" y="359359"/>
                </a:lnTo>
                <a:lnTo>
                  <a:pt x="424281" y="359359"/>
                </a:lnTo>
                <a:lnTo>
                  <a:pt x="424281" y="274332"/>
                </a:lnTo>
                <a:close/>
              </a:path>
              <a:path w="424814" h="473075">
                <a:moveTo>
                  <a:pt x="204825" y="0"/>
                </a:moveTo>
                <a:lnTo>
                  <a:pt x="154503" y="2577"/>
                </a:lnTo>
                <a:lnTo>
                  <a:pt x="102979" y="10521"/>
                </a:lnTo>
                <a:lnTo>
                  <a:pt x="62945" y="24501"/>
                </a:lnTo>
                <a:lnTo>
                  <a:pt x="33856" y="51126"/>
                </a:lnTo>
                <a:lnTo>
                  <a:pt x="27431" y="81381"/>
                </a:lnTo>
                <a:lnTo>
                  <a:pt x="27946" y="90447"/>
                </a:lnTo>
                <a:lnTo>
                  <a:pt x="44805" y="131341"/>
                </a:lnTo>
                <a:lnTo>
                  <a:pt x="55778" y="141732"/>
                </a:lnTo>
                <a:lnTo>
                  <a:pt x="69437" y="136477"/>
                </a:lnTo>
                <a:lnTo>
                  <a:pt x="83896" y="131684"/>
                </a:lnTo>
                <a:lnTo>
                  <a:pt x="131786" y="120256"/>
                </a:lnTo>
                <a:lnTo>
                  <a:pt x="182879" y="116141"/>
                </a:lnTo>
                <a:lnTo>
                  <a:pt x="417390" y="116141"/>
                </a:lnTo>
                <a:lnTo>
                  <a:pt x="415537" y="109306"/>
                </a:lnTo>
                <a:lnTo>
                  <a:pt x="389872" y="64009"/>
                </a:lnTo>
                <a:lnTo>
                  <a:pt x="349241" y="31062"/>
                </a:lnTo>
                <a:lnTo>
                  <a:pt x="294893" y="10058"/>
                </a:lnTo>
                <a:lnTo>
                  <a:pt x="252031" y="2519"/>
                </a:lnTo>
                <a:lnTo>
                  <a:pt x="228971" y="630"/>
                </a:lnTo>
                <a:lnTo>
                  <a:pt x="20482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882618"/>
            <a:ext cx="7886700" cy="40640"/>
          </a:xfrm>
          <a:custGeom>
            <a:avLst/>
            <a:gdLst/>
            <a:ahLst/>
            <a:cxnLst/>
            <a:rect l="l" t="t" r="r" b="b"/>
            <a:pathLst>
              <a:path w="7886700" h="40640">
                <a:moveTo>
                  <a:pt x="0" y="0"/>
                </a:moveTo>
                <a:lnTo>
                  <a:pt x="0" y="26784"/>
                </a:lnTo>
                <a:lnTo>
                  <a:pt x="7775079" y="40246"/>
                </a:lnTo>
                <a:lnTo>
                  <a:pt x="7882220" y="39738"/>
                </a:lnTo>
                <a:lnTo>
                  <a:pt x="7884693" y="38862"/>
                </a:lnTo>
                <a:lnTo>
                  <a:pt x="7886700" y="37338"/>
                </a:lnTo>
                <a:lnTo>
                  <a:pt x="7886700" y="15468"/>
                </a:lnTo>
                <a:lnTo>
                  <a:pt x="7884680" y="13944"/>
                </a:lnTo>
                <a:lnTo>
                  <a:pt x="7882064" y="13004"/>
                </a:lnTo>
                <a:lnTo>
                  <a:pt x="0" y="0"/>
                </a:lnTo>
                <a:close/>
              </a:path>
              <a:path w="7886700" h="40640">
                <a:moveTo>
                  <a:pt x="7882220" y="39738"/>
                </a:moveTo>
                <a:lnTo>
                  <a:pt x="7871980" y="39738"/>
                </a:lnTo>
                <a:lnTo>
                  <a:pt x="7875409" y="39789"/>
                </a:lnTo>
                <a:lnTo>
                  <a:pt x="7882077" y="39789"/>
                </a:lnTo>
                <a:lnTo>
                  <a:pt x="7882220" y="39738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963369"/>
            <a:ext cx="7883525" cy="40640"/>
          </a:xfrm>
          <a:custGeom>
            <a:avLst/>
            <a:gdLst/>
            <a:ahLst/>
            <a:cxnLst/>
            <a:rect l="l" t="t" r="r" b="b"/>
            <a:pathLst>
              <a:path w="7883525" h="40640">
                <a:moveTo>
                  <a:pt x="0" y="0"/>
                </a:moveTo>
                <a:lnTo>
                  <a:pt x="0" y="26784"/>
                </a:lnTo>
                <a:lnTo>
                  <a:pt x="7766558" y="40233"/>
                </a:lnTo>
                <a:lnTo>
                  <a:pt x="7870371" y="39725"/>
                </a:lnTo>
                <a:lnTo>
                  <a:pt x="7879960" y="35594"/>
                </a:lnTo>
                <a:lnTo>
                  <a:pt x="7883186" y="26393"/>
                </a:lnTo>
                <a:lnTo>
                  <a:pt x="7879953" y="17187"/>
                </a:lnTo>
                <a:lnTo>
                  <a:pt x="7870253" y="12992"/>
                </a:lnTo>
                <a:lnTo>
                  <a:pt x="0" y="0"/>
                </a:lnTo>
                <a:close/>
              </a:path>
              <a:path w="7883525" h="40640">
                <a:moveTo>
                  <a:pt x="7870371" y="39725"/>
                </a:moveTo>
                <a:lnTo>
                  <a:pt x="7863433" y="39725"/>
                </a:lnTo>
                <a:lnTo>
                  <a:pt x="7870253" y="3977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030174"/>
            <a:ext cx="7683942" cy="489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00050"/>
            <a:ext cx="7671163" cy="456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86700" cy="6858000"/>
          </a:xfrm>
          <a:custGeom>
            <a:avLst/>
            <a:gdLst/>
            <a:ahLst/>
            <a:cxnLst/>
            <a:rect l="l" t="t" r="r" b="b"/>
            <a:pathLst>
              <a:path w="7886700" h="6858000">
                <a:moveTo>
                  <a:pt x="0" y="6858000"/>
                </a:moveTo>
                <a:lnTo>
                  <a:pt x="7886700" y="6858000"/>
                </a:lnTo>
                <a:lnTo>
                  <a:pt x="78867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3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5" y="6102263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11">
            <a:solidFill>
              <a:srgbClr val="CB6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" y="6183006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24">
            <a:solidFill>
              <a:srgbClr val="CB6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677" y="6230824"/>
            <a:ext cx="7787025" cy="489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759" y="5600700"/>
            <a:ext cx="7822938" cy="456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-5" y="901613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11">
            <a:solidFill>
              <a:srgbClr val="CB6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" y="982356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24">
            <a:solidFill>
              <a:srgbClr val="CB6D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677" y="1030174"/>
            <a:ext cx="7787025" cy="4891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59" y="400050"/>
            <a:ext cx="7822938" cy="4562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908801"/>
            <a:ext cx="5715" cy="11430"/>
          </a:xfrm>
          <a:custGeom>
            <a:avLst/>
            <a:gdLst/>
            <a:ahLst/>
            <a:cxnLst/>
            <a:rect l="l" t="t" r="r" b="b"/>
            <a:pathLst>
              <a:path w="5715" h="11430">
                <a:moveTo>
                  <a:pt x="3378" y="0"/>
                </a:moveTo>
                <a:lnTo>
                  <a:pt x="0" y="0"/>
                </a:lnTo>
                <a:lnTo>
                  <a:pt x="0" y="11163"/>
                </a:lnTo>
                <a:lnTo>
                  <a:pt x="3441" y="8572"/>
                </a:lnTo>
                <a:lnTo>
                  <a:pt x="5130" y="4279"/>
                </a:lnTo>
                <a:lnTo>
                  <a:pt x="5080" y="12"/>
                </a:lnTo>
                <a:lnTo>
                  <a:pt x="3378" y="0"/>
                </a:lnTo>
                <a:close/>
              </a:path>
            </a:pathLst>
          </a:custGeom>
          <a:solidFill>
            <a:srgbClr val="CB6D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898083"/>
            <a:ext cx="5080" cy="10795"/>
          </a:xfrm>
          <a:custGeom>
            <a:avLst/>
            <a:gdLst/>
            <a:ahLst/>
            <a:cxnLst/>
            <a:rect l="l" t="t" r="r" b="b"/>
            <a:pathLst>
              <a:path w="5080" h="10794">
                <a:moveTo>
                  <a:pt x="0" y="0"/>
                </a:moveTo>
                <a:lnTo>
                  <a:pt x="0" y="10718"/>
                </a:lnTo>
                <a:lnTo>
                  <a:pt x="5080" y="10731"/>
                </a:lnTo>
                <a:lnTo>
                  <a:pt x="5016" y="6604"/>
                </a:lnTo>
                <a:lnTo>
                  <a:pt x="3327" y="2514"/>
                </a:lnTo>
                <a:lnTo>
                  <a:pt x="0" y="0"/>
                </a:lnTo>
                <a:close/>
              </a:path>
            </a:pathLst>
          </a:custGeom>
          <a:solidFill>
            <a:srgbClr val="C0898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0265" y="5961235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432" y="0"/>
                </a:lnTo>
              </a:path>
            </a:pathLst>
          </a:custGeom>
          <a:ln w="33096">
            <a:solidFill>
              <a:srgbClr val="DCF2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30274" y="6041979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419" y="0"/>
                </a:lnTo>
              </a:path>
            </a:pathLst>
          </a:custGeom>
          <a:ln w="33108">
            <a:solidFill>
              <a:srgbClr val="DCF2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01335" y="6129132"/>
            <a:ext cx="85725" cy="120650"/>
          </a:xfrm>
          <a:custGeom>
            <a:avLst/>
            <a:gdLst/>
            <a:ahLst/>
            <a:cxnLst/>
            <a:rect l="l" t="t" r="r" b="b"/>
            <a:pathLst>
              <a:path w="85725" h="120650">
                <a:moveTo>
                  <a:pt x="16433" y="0"/>
                </a:moveTo>
                <a:lnTo>
                  <a:pt x="15798" y="901"/>
                </a:lnTo>
                <a:lnTo>
                  <a:pt x="0" y="21831"/>
                </a:lnTo>
                <a:lnTo>
                  <a:pt x="85369" y="120281"/>
                </a:lnTo>
                <a:lnTo>
                  <a:pt x="85369" y="79489"/>
                </a:lnTo>
                <a:lnTo>
                  <a:pt x="16433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25765" y="6109415"/>
            <a:ext cx="494030" cy="314960"/>
          </a:xfrm>
          <a:custGeom>
            <a:avLst/>
            <a:gdLst/>
            <a:ahLst/>
            <a:cxnLst/>
            <a:rect l="l" t="t" r="r" b="b"/>
            <a:pathLst>
              <a:path w="494029" h="314960">
                <a:moveTo>
                  <a:pt x="26687" y="8432"/>
                </a:moveTo>
                <a:lnTo>
                  <a:pt x="13423" y="8432"/>
                </a:lnTo>
                <a:lnTo>
                  <a:pt x="20429" y="10068"/>
                </a:lnTo>
                <a:lnTo>
                  <a:pt x="25757" y="14393"/>
                </a:lnTo>
                <a:lnTo>
                  <a:pt x="27877" y="20536"/>
                </a:lnTo>
                <a:lnTo>
                  <a:pt x="25260" y="27622"/>
                </a:lnTo>
                <a:lnTo>
                  <a:pt x="17208" y="38290"/>
                </a:lnTo>
                <a:lnTo>
                  <a:pt x="255790" y="313423"/>
                </a:lnTo>
                <a:lnTo>
                  <a:pt x="258813" y="314591"/>
                </a:lnTo>
                <a:lnTo>
                  <a:pt x="266623" y="314591"/>
                </a:lnTo>
                <a:lnTo>
                  <a:pt x="271475" y="311759"/>
                </a:lnTo>
                <a:lnTo>
                  <a:pt x="295485" y="279971"/>
                </a:lnTo>
                <a:lnTo>
                  <a:pt x="262153" y="279971"/>
                </a:lnTo>
                <a:lnTo>
                  <a:pt x="26687" y="8432"/>
                </a:lnTo>
                <a:close/>
              </a:path>
              <a:path w="494029" h="314960">
                <a:moveTo>
                  <a:pt x="479526" y="1409"/>
                </a:moveTo>
                <a:lnTo>
                  <a:pt x="475437" y="1409"/>
                </a:lnTo>
                <a:lnTo>
                  <a:pt x="471271" y="3073"/>
                </a:lnTo>
                <a:lnTo>
                  <a:pt x="262153" y="279971"/>
                </a:lnTo>
                <a:lnTo>
                  <a:pt x="295485" y="279971"/>
                </a:lnTo>
                <a:lnTo>
                  <a:pt x="491604" y="20319"/>
                </a:lnTo>
                <a:lnTo>
                  <a:pt x="491997" y="19723"/>
                </a:lnTo>
                <a:lnTo>
                  <a:pt x="493964" y="12902"/>
                </a:lnTo>
                <a:lnTo>
                  <a:pt x="491610" y="7046"/>
                </a:lnTo>
                <a:lnTo>
                  <a:pt x="486333" y="2951"/>
                </a:lnTo>
                <a:lnTo>
                  <a:pt x="479526" y="1409"/>
                </a:lnTo>
                <a:close/>
              </a:path>
              <a:path w="494029" h="314960">
                <a:moveTo>
                  <a:pt x="17386" y="0"/>
                </a:moveTo>
                <a:lnTo>
                  <a:pt x="6946" y="0"/>
                </a:lnTo>
                <a:lnTo>
                  <a:pt x="0" y="7746"/>
                </a:lnTo>
                <a:lnTo>
                  <a:pt x="850" y="15811"/>
                </a:lnTo>
                <a:lnTo>
                  <a:pt x="5168" y="10096"/>
                </a:lnTo>
                <a:lnTo>
                  <a:pt x="9334" y="8432"/>
                </a:lnTo>
                <a:lnTo>
                  <a:pt x="26687" y="8432"/>
                </a:lnTo>
                <a:lnTo>
                  <a:pt x="20497" y="1295"/>
                </a:lnTo>
                <a:lnTo>
                  <a:pt x="17386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71205" y="6117842"/>
            <a:ext cx="482600" cy="313690"/>
          </a:xfrm>
          <a:custGeom>
            <a:avLst/>
            <a:gdLst/>
            <a:ahLst/>
            <a:cxnLst/>
            <a:rect l="l" t="t" r="r" b="b"/>
            <a:pathLst>
              <a:path w="482600" h="313689">
                <a:moveTo>
                  <a:pt x="15925" y="7924"/>
                </a:moveTo>
                <a:lnTo>
                  <a:pt x="15519" y="9321"/>
                </a:lnTo>
                <a:lnTo>
                  <a:pt x="14808" y="10756"/>
                </a:lnTo>
                <a:lnTo>
                  <a:pt x="0" y="30353"/>
                </a:lnTo>
                <a:lnTo>
                  <a:pt x="244246" y="312013"/>
                </a:lnTo>
                <a:lnTo>
                  <a:pt x="247256" y="313182"/>
                </a:lnTo>
                <a:lnTo>
                  <a:pt x="255079" y="313182"/>
                </a:lnTo>
                <a:lnTo>
                  <a:pt x="259930" y="310349"/>
                </a:lnTo>
                <a:lnTo>
                  <a:pt x="283949" y="278549"/>
                </a:lnTo>
                <a:lnTo>
                  <a:pt x="250596" y="278549"/>
                </a:lnTo>
                <a:lnTo>
                  <a:pt x="15925" y="7924"/>
                </a:lnTo>
                <a:close/>
              </a:path>
              <a:path w="482600" h="313689">
                <a:moveTo>
                  <a:pt x="467982" y="0"/>
                </a:moveTo>
                <a:lnTo>
                  <a:pt x="463892" y="0"/>
                </a:lnTo>
                <a:lnTo>
                  <a:pt x="459727" y="1663"/>
                </a:lnTo>
                <a:lnTo>
                  <a:pt x="250596" y="278549"/>
                </a:lnTo>
                <a:lnTo>
                  <a:pt x="283949" y="278549"/>
                </a:lnTo>
                <a:lnTo>
                  <a:pt x="479831" y="19202"/>
                </a:lnTo>
                <a:lnTo>
                  <a:pt x="482441" y="12108"/>
                </a:lnTo>
                <a:lnTo>
                  <a:pt x="480317" y="5962"/>
                </a:lnTo>
                <a:lnTo>
                  <a:pt x="474987" y="1635"/>
                </a:lnTo>
                <a:lnTo>
                  <a:pt x="467982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4330" y="6109415"/>
            <a:ext cx="495300" cy="314960"/>
          </a:xfrm>
          <a:custGeom>
            <a:avLst/>
            <a:gdLst/>
            <a:ahLst/>
            <a:cxnLst/>
            <a:rect l="l" t="t" r="r" b="b"/>
            <a:pathLst>
              <a:path w="495300" h="314960">
                <a:moveTo>
                  <a:pt x="33078" y="16700"/>
                </a:moveTo>
                <a:lnTo>
                  <a:pt x="12645" y="16700"/>
                </a:lnTo>
                <a:lnTo>
                  <a:pt x="19651" y="18338"/>
                </a:lnTo>
                <a:lnTo>
                  <a:pt x="24980" y="22667"/>
                </a:lnTo>
                <a:lnTo>
                  <a:pt x="27104" y="28814"/>
                </a:lnTo>
                <a:lnTo>
                  <a:pt x="24494" y="35902"/>
                </a:lnTo>
                <a:lnTo>
                  <a:pt x="19770" y="42151"/>
                </a:lnTo>
                <a:lnTo>
                  <a:pt x="255012" y="313423"/>
                </a:lnTo>
                <a:lnTo>
                  <a:pt x="258035" y="314591"/>
                </a:lnTo>
                <a:lnTo>
                  <a:pt x="265845" y="314591"/>
                </a:lnTo>
                <a:lnTo>
                  <a:pt x="270709" y="311759"/>
                </a:lnTo>
                <a:lnTo>
                  <a:pt x="294717" y="279971"/>
                </a:lnTo>
                <a:lnTo>
                  <a:pt x="261375" y="279971"/>
                </a:lnTo>
                <a:lnTo>
                  <a:pt x="33078" y="16700"/>
                </a:lnTo>
                <a:close/>
              </a:path>
              <a:path w="495300" h="314960">
                <a:moveTo>
                  <a:pt x="487079" y="1409"/>
                </a:moveTo>
                <a:lnTo>
                  <a:pt x="474659" y="1409"/>
                </a:lnTo>
                <a:lnTo>
                  <a:pt x="470493" y="3073"/>
                </a:lnTo>
                <a:lnTo>
                  <a:pt x="261375" y="279971"/>
                </a:lnTo>
                <a:lnTo>
                  <a:pt x="294717" y="279971"/>
                </a:lnTo>
                <a:lnTo>
                  <a:pt x="491677" y="19176"/>
                </a:lnTo>
                <a:lnTo>
                  <a:pt x="492401" y="17754"/>
                </a:lnTo>
                <a:lnTo>
                  <a:pt x="495131" y="8318"/>
                </a:lnTo>
                <a:lnTo>
                  <a:pt x="487079" y="1409"/>
                </a:lnTo>
                <a:close/>
              </a:path>
              <a:path w="495300" h="314960">
                <a:moveTo>
                  <a:pt x="16608" y="0"/>
                </a:moveTo>
                <a:lnTo>
                  <a:pt x="13585" y="0"/>
                </a:lnTo>
                <a:lnTo>
                  <a:pt x="7056" y="2002"/>
                </a:lnTo>
                <a:lnTo>
                  <a:pt x="2093" y="7129"/>
                </a:lnTo>
                <a:lnTo>
                  <a:pt x="0" y="14064"/>
                </a:lnTo>
                <a:lnTo>
                  <a:pt x="2079" y="21488"/>
                </a:lnTo>
                <a:lnTo>
                  <a:pt x="5038" y="18122"/>
                </a:lnTo>
                <a:lnTo>
                  <a:pt x="8873" y="16700"/>
                </a:lnTo>
                <a:lnTo>
                  <a:pt x="33078" y="16700"/>
                </a:lnTo>
                <a:lnTo>
                  <a:pt x="19719" y="1295"/>
                </a:lnTo>
                <a:lnTo>
                  <a:pt x="16608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38485" y="6126121"/>
            <a:ext cx="483234" cy="313690"/>
          </a:xfrm>
          <a:custGeom>
            <a:avLst/>
            <a:gdLst/>
            <a:ahLst/>
            <a:cxnLst/>
            <a:rect l="l" t="t" r="r" b="b"/>
            <a:pathLst>
              <a:path w="483235" h="313689">
                <a:moveTo>
                  <a:pt x="16129" y="7569"/>
                </a:moveTo>
                <a:lnTo>
                  <a:pt x="15697" y="8674"/>
                </a:lnTo>
                <a:lnTo>
                  <a:pt x="15074" y="9791"/>
                </a:lnTo>
                <a:lnTo>
                  <a:pt x="0" y="29756"/>
                </a:lnTo>
                <a:lnTo>
                  <a:pt x="244754" y="312013"/>
                </a:lnTo>
                <a:lnTo>
                  <a:pt x="247764" y="313181"/>
                </a:lnTo>
                <a:lnTo>
                  <a:pt x="255587" y="313181"/>
                </a:lnTo>
                <a:lnTo>
                  <a:pt x="260438" y="310349"/>
                </a:lnTo>
                <a:lnTo>
                  <a:pt x="284448" y="278561"/>
                </a:lnTo>
                <a:lnTo>
                  <a:pt x="251117" y="278561"/>
                </a:lnTo>
                <a:lnTo>
                  <a:pt x="16129" y="7569"/>
                </a:lnTo>
                <a:close/>
              </a:path>
              <a:path w="483235" h="313689">
                <a:moveTo>
                  <a:pt x="468490" y="0"/>
                </a:moveTo>
                <a:lnTo>
                  <a:pt x="464718" y="0"/>
                </a:lnTo>
                <a:lnTo>
                  <a:pt x="460883" y="1409"/>
                </a:lnTo>
                <a:lnTo>
                  <a:pt x="457682" y="5067"/>
                </a:lnTo>
                <a:lnTo>
                  <a:pt x="457200" y="5676"/>
                </a:lnTo>
                <a:lnTo>
                  <a:pt x="251117" y="278561"/>
                </a:lnTo>
                <a:lnTo>
                  <a:pt x="284448" y="278561"/>
                </a:lnTo>
                <a:lnTo>
                  <a:pt x="480339" y="19202"/>
                </a:lnTo>
                <a:lnTo>
                  <a:pt x="482949" y="12108"/>
                </a:lnTo>
                <a:lnTo>
                  <a:pt x="480825" y="5962"/>
                </a:lnTo>
                <a:lnTo>
                  <a:pt x="475495" y="1635"/>
                </a:lnTo>
                <a:lnTo>
                  <a:pt x="468490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4024" y="5463329"/>
            <a:ext cx="3392674" cy="4450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3177" y="6117842"/>
            <a:ext cx="481965" cy="313690"/>
          </a:xfrm>
          <a:custGeom>
            <a:avLst/>
            <a:gdLst/>
            <a:ahLst/>
            <a:cxnLst/>
            <a:rect l="l" t="t" r="r" b="b"/>
            <a:pathLst>
              <a:path w="481964" h="313689">
                <a:moveTo>
                  <a:pt x="15773" y="8089"/>
                </a:moveTo>
                <a:lnTo>
                  <a:pt x="15405" y="9652"/>
                </a:lnTo>
                <a:lnTo>
                  <a:pt x="14655" y="11277"/>
                </a:lnTo>
                <a:lnTo>
                  <a:pt x="0" y="30683"/>
                </a:lnTo>
                <a:lnTo>
                  <a:pt x="243954" y="312013"/>
                </a:lnTo>
                <a:lnTo>
                  <a:pt x="246964" y="313182"/>
                </a:lnTo>
                <a:lnTo>
                  <a:pt x="254787" y="313182"/>
                </a:lnTo>
                <a:lnTo>
                  <a:pt x="259638" y="310349"/>
                </a:lnTo>
                <a:lnTo>
                  <a:pt x="283657" y="278549"/>
                </a:lnTo>
                <a:lnTo>
                  <a:pt x="250317" y="278549"/>
                </a:lnTo>
                <a:lnTo>
                  <a:pt x="15773" y="8089"/>
                </a:lnTo>
                <a:close/>
              </a:path>
              <a:path w="481964" h="313689">
                <a:moveTo>
                  <a:pt x="467690" y="0"/>
                </a:moveTo>
                <a:lnTo>
                  <a:pt x="463600" y="0"/>
                </a:lnTo>
                <a:lnTo>
                  <a:pt x="459435" y="1663"/>
                </a:lnTo>
                <a:lnTo>
                  <a:pt x="250317" y="278549"/>
                </a:lnTo>
                <a:lnTo>
                  <a:pt x="283657" y="278549"/>
                </a:lnTo>
                <a:lnTo>
                  <a:pt x="480390" y="18072"/>
                </a:lnTo>
                <a:lnTo>
                  <a:pt x="481777" y="9652"/>
                </a:lnTo>
                <a:lnTo>
                  <a:pt x="479023" y="4767"/>
                </a:lnTo>
                <a:lnTo>
                  <a:pt x="473943" y="1292"/>
                </a:lnTo>
                <a:lnTo>
                  <a:pt x="467690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96182" y="6110125"/>
            <a:ext cx="494665" cy="314960"/>
          </a:xfrm>
          <a:custGeom>
            <a:avLst/>
            <a:gdLst/>
            <a:ahLst/>
            <a:cxnLst/>
            <a:rect l="l" t="t" r="r" b="b"/>
            <a:pathLst>
              <a:path w="494664" h="314960">
                <a:moveTo>
                  <a:pt x="29614" y="12903"/>
                </a:moveTo>
                <a:lnTo>
                  <a:pt x="12474" y="12903"/>
                </a:lnTo>
                <a:lnTo>
                  <a:pt x="19480" y="14539"/>
                </a:lnTo>
                <a:lnTo>
                  <a:pt x="24809" y="18865"/>
                </a:lnTo>
                <a:lnTo>
                  <a:pt x="26933" y="25011"/>
                </a:lnTo>
                <a:lnTo>
                  <a:pt x="24323" y="32105"/>
                </a:lnTo>
                <a:lnTo>
                  <a:pt x="18075" y="40373"/>
                </a:lnTo>
                <a:lnTo>
                  <a:pt x="254841" y="313423"/>
                </a:lnTo>
                <a:lnTo>
                  <a:pt x="257863" y="314591"/>
                </a:lnTo>
                <a:lnTo>
                  <a:pt x="265674" y="314591"/>
                </a:lnTo>
                <a:lnTo>
                  <a:pt x="270538" y="311759"/>
                </a:lnTo>
                <a:lnTo>
                  <a:pt x="294545" y="279971"/>
                </a:lnTo>
                <a:lnTo>
                  <a:pt x="261203" y="279971"/>
                </a:lnTo>
                <a:lnTo>
                  <a:pt x="29614" y="12903"/>
                </a:lnTo>
                <a:close/>
              </a:path>
              <a:path w="494664" h="314960">
                <a:moveTo>
                  <a:pt x="486730" y="1409"/>
                </a:moveTo>
                <a:lnTo>
                  <a:pt x="474487" y="1409"/>
                </a:lnTo>
                <a:lnTo>
                  <a:pt x="470322" y="3073"/>
                </a:lnTo>
                <a:lnTo>
                  <a:pt x="261203" y="279971"/>
                </a:lnTo>
                <a:lnTo>
                  <a:pt x="294545" y="279971"/>
                </a:lnTo>
                <a:lnTo>
                  <a:pt x="491645" y="18986"/>
                </a:lnTo>
                <a:lnTo>
                  <a:pt x="492407" y="17373"/>
                </a:lnTo>
                <a:lnTo>
                  <a:pt x="494604" y="8000"/>
                </a:lnTo>
                <a:lnTo>
                  <a:pt x="486730" y="1409"/>
                </a:lnTo>
                <a:close/>
              </a:path>
              <a:path w="494664" h="314960">
                <a:moveTo>
                  <a:pt x="16436" y="0"/>
                </a:moveTo>
                <a:lnTo>
                  <a:pt x="13414" y="0"/>
                </a:lnTo>
                <a:lnTo>
                  <a:pt x="7361" y="1714"/>
                </a:lnTo>
                <a:lnTo>
                  <a:pt x="2550" y="6169"/>
                </a:lnTo>
                <a:lnTo>
                  <a:pt x="0" y="12333"/>
                </a:lnTo>
                <a:lnTo>
                  <a:pt x="726" y="19176"/>
                </a:lnTo>
                <a:lnTo>
                  <a:pt x="4219" y="14566"/>
                </a:lnTo>
                <a:lnTo>
                  <a:pt x="8384" y="12903"/>
                </a:lnTo>
                <a:lnTo>
                  <a:pt x="29614" y="12903"/>
                </a:lnTo>
                <a:lnTo>
                  <a:pt x="19548" y="1295"/>
                </a:lnTo>
                <a:lnTo>
                  <a:pt x="16436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9946" y="6121609"/>
            <a:ext cx="493395" cy="314960"/>
          </a:xfrm>
          <a:custGeom>
            <a:avLst/>
            <a:gdLst/>
            <a:ahLst/>
            <a:cxnLst/>
            <a:rect l="l" t="t" r="r" b="b"/>
            <a:pathLst>
              <a:path w="493395" h="314960">
                <a:moveTo>
                  <a:pt x="16567" y="0"/>
                </a:moveTo>
                <a:lnTo>
                  <a:pt x="13544" y="0"/>
                </a:lnTo>
                <a:lnTo>
                  <a:pt x="6638" y="2252"/>
                </a:lnTo>
                <a:lnTo>
                  <a:pt x="1600" y="7950"/>
                </a:lnTo>
                <a:lnTo>
                  <a:pt x="0" y="15505"/>
                </a:lnTo>
                <a:lnTo>
                  <a:pt x="3409" y="23329"/>
                </a:lnTo>
                <a:lnTo>
                  <a:pt x="254971" y="313423"/>
                </a:lnTo>
                <a:lnTo>
                  <a:pt x="257994" y="314591"/>
                </a:lnTo>
                <a:lnTo>
                  <a:pt x="265804" y="314591"/>
                </a:lnTo>
                <a:lnTo>
                  <a:pt x="270656" y="311759"/>
                </a:lnTo>
                <a:lnTo>
                  <a:pt x="294665" y="279971"/>
                </a:lnTo>
                <a:lnTo>
                  <a:pt x="261334" y="279971"/>
                </a:lnTo>
                <a:lnTo>
                  <a:pt x="19678" y="1295"/>
                </a:lnTo>
                <a:lnTo>
                  <a:pt x="16567" y="0"/>
                </a:lnTo>
                <a:close/>
              </a:path>
              <a:path w="493395" h="314960">
                <a:moveTo>
                  <a:pt x="478707" y="1409"/>
                </a:moveTo>
                <a:lnTo>
                  <a:pt x="474618" y="1409"/>
                </a:lnTo>
                <a:lnTo>
                  <a:pt x="470452" y="3073"/>
                </a:lnTo>
                <a:lnTo>
                  <a:pt x="261334" y="279971"/>
                </a:lnTo>
                <a:lnTo>
                  <a:pt x="294665" y="279971"/>
                </a:lnTo>
                <a:lnTo>
                  <a:pt x="490556" y="20612"/>
                </a:lnTo>
                <a:lnTo>
                  <a:pt x="493171" y="13523"/>
                </a:lnTo>
                <a:lnTo>
                  <a:pt x="491047" y="7377"/>
                </a:lnTo>
                <a:lnTo>
                  <a:pt x="485714" y="3047"/>
                </a:lnTo>
                <a:lnTo>
                  <a:pt x="478707" y="1409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51267" y="6093454"/>
            <a:ext cx="178041" cy="133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5161" y="6113965"/>
            <a:ext cx="178041" cy="1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19054" y="6113965"/>
            <a:ext cx="178041" cy="1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79693" y="6134262"/>
            <a:ext cx="178041" cy="1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86844" y="6134262"/>
            <a:ext cx="178041" cy="1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30546" y="6113965"/>
            <a:ext cx="178041" cy="13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83481" y="6113965"/>
            <a:ext cx="178041" cy="13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10024" y="6270053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80"/>
                </a:lnTo>
                <a:lnTo>
                  <a:pt x="0" y="278936"/>
                </a:lnTo>
                <a:lnTo>
                  <a:pt x="2156" y="285121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66"/>
                </a:lnTo>
                <a:lnTo>
                  <a:pt x="239690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90" y="35966"/>
                </a:moveTo>
                <a:lnTo>
                  <a:pt x="206862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3" y="266433"/>
                </a:lnTo>
                <a:lnTo>
                  <a:pt x="397791" y="260233"/>
                </a:lnTo>
                <a:lnTo>
                  <a:pt x="395318" y="253047"/>
                </a:lnTo>
                <a:lnTo>
                  <a:pt x="239690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76129" y="6276898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53"/>
                </a:lnTo>
                <a:lnTo>
                  <a:pt x="239681" y="35953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81" y="35953"/>
                </a:moveTo>
                <a:lnTo>
                  <a:pt x="206862" y="35953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3" y="266433"/>
                </a:lnTo>
                <a:lnTo>
                  <a:pt x="397791" y="260233"/>
                </a:lnTo>
                <a:lnTo>
                  <a:pt x="395318" y="253047"/>
                </a:lnTo>
                <a:lnTo>
                  <a:pt x="239681" y="35953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2234" y="6271717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66"/>
                </a:lnTo>
                <a:lnTo>
                  <a:pt x="239690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90" y="35966"/>
                </a:moveTo>
                <a:lnTo>
                  <a:pt x="206862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3" y="266433"/>
                </a:lnTo>
                <a:lnTo>
                  <a:pt x="397791" y="260233"/>
                </a:lnTo>
                <a:lnTo>
                  <a:pt x="395318" y="253047"/>
                </a:lnTo>
                <a:lnTo>
                  <a:pt x="239690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08342" y="6283026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80"/>
                </a:lnTo>
                <a:lnTo>
                  <a:pt x="0" y="278936"/>
                </a:lnTo>
                <a:lnTo>
                  <a:pt x="2156" y="285121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66"/>
                </a:lnTo>
                <a:lnTo>
                  <a:pt x="239690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90" y="35966"/>
                </a:moveTo>
                <a:lnTo>
                  <a:pt x="206862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7"/>
                </a:lnTo>
                <a:lnTo>
                  <a:pt x="395623" y="266438"/>
                </a:lnTo>
                <a:lnTo>
                  <a:pt x="397791" y="260238"/>
                </a:lnTo>
                <a:lnTo>
                  <a:pt x="395318" y="253047"/>
                </a:lnTo>
                <a:lnTo>
                  <a:pt x="239690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74447" y="6265410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509" y="291109"/>
                </a:lnTo>
                <a:lnTo>
                  <a:pt x="22649" y="289407"/>
                </a:lnTo>
                <a:lnTo>
                  <a:pt x="206875" y="35966"/>
                </a:lnTo>
                <a:lnTo>
                  <a:pt x="239706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706" y="35966"/>
                </a:moveTo>
                <a:lnTo>
                  <a:pt x="206875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3" y="266433"/>
                </a:lnTo>
                <a:lnTo>
                  <a:pt x="397791" y="260233"/>
                </a:lnTo>
                <a:lnTo>
                  <a:pt x="395318" y="253047"/>
                </a:lnTo>
                <a:lnTo>
                  <a:pt x="239706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0555" y="6283026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80"/>
                </a:lnTo>
                <a:lnTo>
                  <a:pt x="0" y="278936"/>
                </a:lnTo>
                <a:lnTo>
                  <a:pt x="2156" y="285121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66"/>
                </a:lnTo>
                <a:lnTo>
                  <a:pt x="239690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90" y="35966"/>
                </a:moveTo>
                <a:lnTo>
                  <a:pt x="206862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7"/>
                </a:lnTo>
                <a:lnTo>
                  <a:pt x="395623" y="266438"/>
                </a:lnTo>
                <a:lnTo>
                  <a:pt x="397791" y="260238"/>
                </a:lnTo>
                <a:lnTo>
                  <a:pt x="395318" y="253047"/>
                </a:lnTo>
                <a:lnTo>
                  <a:pt x="239690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06662" y="6241879"/>
            <a:ext cx="280035" cy="291465"/>
          </a:xfrm>
          <a:custGeom>
            <a:avLst/>
            <a:gdLst/>
            <a:ahLst/>
            <a:cxnLst/>
            <a:rect l="l" t="t" r="r" b="b"/>
            <a:pathLst>
              <a:path w="280034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66"/>
                </a:lnTo>
                <a:lnTo>
                  <a:pt x="239693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280034" h="291465">
                <a:moveTo>
                  <a:pt x="239693" y="35966"/>
                </a:moveTo>
                <a:lnTo>
                  <a:pt x="206862" y="35966"/>
                </a:lnTo>
                <a:lnTo>
                  <a:pt x="280040" y="138036"/>
                </a:lnTo>
                <a:lnTo>
                  <a:pt x="280040" y="92240"/>
                </a:lnTo>
                <a:lnTo>
                  <a:pt x="239693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01080" y="726779"/>
            <a:ext cx="3785870" cy="0"/>
          </a:xfrm>
          <a:custGeom>
            <a:avLst/>
            <a:gdLst/>
            <a:ahLst/>
            <a:cxnLst/>
            <a:rect l="l" t="t" r="r" b="b"/>
            <a:pathLst>
              <a:path w="3785870">
                <a:moveTo>
                  <a:pt x="0" y="0"/>
                </a:moveTo>
                <a:lnTo>
                  <a:pt x="3785616" y="0"/>
                </a:lnTo>
              </a:path>
            </a:pathLst>
          </a:custGeom>
          <a:ln w="33642">
            <a:solidFill>
              <a:srgbClr val="DCF2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1090" y="807523"/>
            <a:ext cx="3785870" cy="0"/>
          </a:xfrm>
          <a:custGeom>
            <a:avLst/>
            <a:gdLst/>
            <a:ahLst/>
            <a:cxnLst/>
            <a:rect l="l" t="t" r="r" b="b"/>
            <a:pathLst>
              <a:path w="3785870">
                <a:moveTo>
                  <a:pt x="0" y="0"/>
                </a:moveTo>
                <a:lnTo>
                  <a:pt x="3785603" y="0"/>
                </a:lnTo>
              </a:path>
            </a:pathLst>
          </a:custGeom>
          <a:ln w="33654">
            <a:solidFill>
              <a:srgbClr val="DCF2F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72150" y="894402"/>
            <a:ext cx="414655" cy="307340"/>
          </a:xfrm>
          <a:custGeom>
            <a:avLst/>
            <a:gdLst/>
            <a:ahLst/>
            <a:cxnLst/>
            <a:rect l="l" t="t" r="r" b="b"/>
            <a:pathLst>
              <a:path w="414654" h="307340">
                <a:moveTo>
                  <a:pt x="16433" y="0"/>
                </a:moveTo>
                <a:lnTo>
                  <a:pt x="15798" y="901"/>
                </a:lnTo>
                <a:lnTo>
                  <a:pt x="0" y="21831"/>
                </a:lnTo>
                <a:lnTo>
                  <a:pt x="246329" y="305904"/>
                </a:lnTo>
                <a:lnTo>
                  <a:pt x="249339" y="307073"/>
                </a:lnTo>
                <a:lnTo>
                  <a:pt x="257162" y="307073"/>
                </a:lnTo>
                <a:lnTo>
                  <a:pt x="262013" y="304241"/>
                </a:lnTo>
                <a:lnTo>
                  <a:pt x="286023" y="272453"/>
                </a:lnTo>
                <a:lnTo>
                  <a:pt x="252691" y="272453"/>
                </a:lnTo>
                <a:lnTo>
                  <a:pt x="16433" y="0"/>
                </a:lnTo>
                <a:close/>
              </a:path>
              <a:path w="414654" h="307340">
                <a:moveTo>
                  <a:pt x="414553" y="58127"/>
                </a:moveTo>
                <a:lnTo>
                  <a:pt x="252691" y="272453"/>
                </a:lnTo>
                <a:lnTo>
                  <a:pt x="286023" y="272453"/>
                </a:lnTo>
                <a:lnTo>
                  <a:pt x="414553" y="102285"/>
                </a:lnTo>
                <a:lnTo>
                  <a:pt x="414553" y="58127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96582" y="874687"/>
            <a:ext cx="494030" cy="314960"/>
          </a:xfrm>
          <a:custGeom>
            <a:avLst/>
            <a:gdLst/>
            <a:ahLst/>
            <a:cxnLst/>
            <a:rect l="l" t="t" r="r" b="b"/>
            <a:pathLst>
              <a:path w="494029" h="314959">
                <a:moveTo>
                  <a:pt x="26676" y="8420"/>
                </a:moveTo>
                <a:lnTo>
                  <a:pt x="13423" y="8420"/>
                </a:lnTo>
                <a:lnTo>
                  <a:pt x="20429" y="10057"/>
                </a:lnTo>
                <a:lnTo>
                  <a:pt x="25757" y="14387"/>
                </a:lnTo>
                <a:lnTo>
                  <a:pt x="27877" y="20534"/>
                </a:lnTo>
                <a:lnTo>
                  <a:pt x="25260" y="27622"/>
                </a:lnTo>
                <a:lnTo>
                  <a:pt x="17208" y="38290"/>
                </a:lnTo>
                <a:lnTo>
                  <a:pt x="255790" y="313423"/>
                </a:lnTo>
                <a:lnTo>
                  <a:pt x="258800" y="314591"/>
                </a:lnTo>
                <a:lnTo>
                  <a:pt x="266623" y="314591"/>
                </a:lnTo>
                <a:lnTo>
                  <a:pt x="271475" y="311759"/>
                </a:lnTo>
                <a:lnTo>
                  <a:pt x="295482" y="279971"/>
                </a:lnTo>
                <a:lnTo>
                  <a:pt x="262153" y="279971"/>
                </a:lnTo>
                <a:lnTo>
                  <a:pt x="26676" y="8420"/>
                </a:lnTo>
                <a:close/>
              </a:path>
              <a:path w="494029" h="314959">
                <a:moveTo>
                  <a:pt x="479526" y="1409"/>
                </a:moveTo>
                <a:lnTo>
                  <a:pt x="475437" y="1409"/>
                </a:lnTo>
                <a:lnTo>
                  <a:pt x="471271" y="3073"/>
                </a:lnTo>
                <a:lnTo>
                  <a:pt x="262153" y="279971"/>
                </a:lnTo>
                <a:lnTo>
                  <a:pt x="295482" y="279971"/>
                </a:lnTo>
                <a:lnTo>
                  <a:pt x="491807" y="20015"/>
                </a:lnTo>
                <a:lnTo>
                  <a:pt x="491997" y="19710"/>
                </a:lnTo>
                <a:lnTo>
                  <a:pt x="493964" y="12896"/>
                </a:lnTo>
                <a:lnTo>
                  <a:pt x="491610" y="7045"/>
                </a:lnTo>
                <a:lnTo>
                  <a:pt x="486333" y="2951"/>
                </a:lnTo>
                <a:lnTo>
                  <a:pt x="479526" y="1409"/>
                </a:lnTo>
                <a:close/>
              </a:path>
              <a:path w="494029" h="314959">
                <a:moveTo>
                  <a:pt x="17386" y="0"/>
                </a:moveTo>
                <a:lnTo>
                  <a:pt x="6946" y="0"/>
                </a:lnTo>
                <a:lnTo>
                  <a:pt x="0" y="7747"/>
                </a:lnTo>
                <a:lnTo>
                  <a:pt x="850" y="15811"/>
                </a:lnTo>
                <a:lnTo>
                  <a:pt x="5168" y="10096"/>
                </a:lnTo>
                <a:lnTo>
                  <a:pt x="9334" y="8420"/>
                </a:lnTo>
                <a:lnTo>
                  <a:pt x="26676" y="8420"/>
                </a:lnTo>
                <a:lnTo>
                  <a:pt x="20497" y="1295"/>
                </a:lnTo>
                <a:lnTo>
                  <a:pt x="17386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42022" y="883112"/>
            <a:ext cx="482600" cy="313690"/>
          </a:xfrm>
          <a:custGeom>
            <a:avLst/>
            <a:gdLst/>
            <a:ahLst/>
            <a:cxnLst/>
            <a:rect l="l" t="t" r="r" b="b"/>
            <a:pathLst>
              <a:path w="482600" h="313690">
                <a:moveTo>
                  <a:pt x="15925" y="7924"/>
                </a:moveTo>
                <a:lnTo>
                  <a:pt x="15519" y="9321"/>
                </a:lnTo>
                <a:lnTo>
                  <a:pt x="14808" y="10756"/>
                </a:lnTo>
                <a:lnTo>
                  <a:pt x="0" y="30353"/>
                </a:lnTo>
                <a:lnTo>
                  <a:pt x="244246" y="312013"/>
                </a:lnTo>
                <a:lnTo>
                  <a:pt x="247256" y="313182"/>
                </a:lnTo>
                <a:lnTo>
                  <a:pt x="255079" y="313182"/>
                </a:lnTo>
                <a:lnTo>
                  <a:pt x="259930" y="310349"/>
                </a:lnTo>
                <a:lnTo>
                  <a:pt x="283948" y="278549"/>
                </a:lnTo>
                <a:lnTo>
                  <a:pt x="250596" y="278549"/>
                </a:lnTo>
                <a:lnTo>
                  <a:pt x="15925" y="7924"/>
                </a:lnTo>
                <a:close/>
              </a:path>
              <a:path w="482600" h="313690">
                <a:moveTo>
                  <a:pt x="467982" y="0"/>
                </a:moveTo>
                <a:lnTo>
                  <a:pt x="463892" y="0"/>
                </a:lnTo>
                <a:lnTo>
                  <a:pt x="459727" y="1663"/>
                </a:lnTo>
                <a:lnTo>
                  <a:pt x="250596" y="278549"/>
                </a:lnTo>
                <a:lnTo>
                  <a:pt x="283948" y="278549"/>
                </a:lnTo>
                <a:lnTo>
                  <a:pt x="479818" y="19202"/>
                </a:lnTo>
                <a:lnTo>
                  <a:pt x="482435" y="12108"/>
                </a:lnTo>
                <a:lnTo>
                  <a:pt x="480315" y="5962"/>
                </a:lnTo>
                <a:lnTo>
                  <a:pt x="474987" y="1635"/>
                </a:lnTo>
                <a:lnTo>
                  <a:pt x="467982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65147" y="874687"/>
            <a:ext cx="495300" cy="314960"/>
          </a:xfrm>
          <a:custGeom>
            <a:avLst/>
            <a:gdLst/>
            <a:ahLst/>
            <a:cxnLst/>
            <a:rect l="l" t="t" r="r" b="b"/>
            <a:pathLst>
              <a:path w="495300" h="314959">
                <a:moveTo>
                  <a:pt x="33078" y="16700"/>
                </a:moveTo>
                <a:lnTo>
                  <a:pt x="12645" y="16700"/>
                </a:lnTo>
                <a:lnTo>
                  <a:pt x="19651" y="18338"/>
                </a:lnTo>
                <a:lnTo>
                  <a:pt x="24980" y="22667"/>
                </a:lnTo>
                <a:lnTo>
                  <a:pt x="27104" y="28814"/>
                </a:lnTo>
                <a:lnTo>
                  <a:pt x="24494" y="35902"/>
                </a:lnTo>
                <a:lnTo>
                  <a:pt x="19770" y="42151"/>
                </a:lnTo>
                <a:lnTo>
                  <a:pt x="255012" y="313423"/>
                </a:lnTo>
                <a:lnTo>
                  <a:pt x="258035" y="314591"/>
                </a:lnTo>
                <a:lnTo>
                  <a:pt x="265845" y="314591"/>
                </a:lnTo>
                <a:lnTo>
                  <a:pt x="270697" y="311759"/>
                </a:lnTo>
                <a:lnTo>
                  <a:pt x="294705" y="279971"/>
                </a:lnTo>
                <a:lnTo>
                  <a:pt x="261375" y="279971"/>
                </a:lnTo>
                <a:lnTo>
                  <a:pt x="33078" y="16700"/>
                </a:lnTo>
                <a:close/>
              </a:path>
              <a:path w="495300" h="314959">
                <a:moveTo>
                  <a:pt x="487079" y="1409"/>
                </a:moveTo>
                <a:lnTo>
                  <a:pt x="474659" y="1409"/>
                </a:lnTo>
                <a:lnTo>
                  <a:pt x="470493" y="3073"/>
                </a:lnTo>
                <a:lnTo>
                  <a:pt x="261375" y="279971"/>
                </a:lnTo>
                <a:lnTo>
                  <a:pt x="294705" y="279971"/>
                </a:lnTo>
                <a:lnTo>
                  <a:pt x="491677" y="19177"/>
                </a:lnTo>
                <a:lnTo>
                  <a:pt x="492401" y="17754"/>
                </a:lnTo>
                <a:lnTo>
                  <a:pt x="495131" y="8318"/>
                </a:lnTo>
                <a:lnTo>
                  <a:pt x="487079" y="1409"/>
                </a:lnTo>
                <a:close/>
              </a:path>
              <a:path w="495300" h="314959">
                <a:moveTo>
                  <a:pt x="16608" y="0"/>
                </a:moveTo>
                <a:lnTo>
                  <a:pt x="13585" y="0"/>
                </a:lnTo>
                <a:lnTo>
                  <a:pt x="7056" y="2002"/>
                </a:lnTo>
                <a:lnTo>
                  <a:pt x="2093" y="7129"/>
                </a:lnTo>
                <a:lnTo>
                  <a:pt x="0" y="14064"/>
                </a:lnTo>
                <a:lnTo>
                  <a:pt x="2079" y="21488"/>
                </a:lnTo>
                <a:lnTo>
                  <a:pt x="5038" y="18122"/>
                </a:lnTo>
                <a:lnTo>
                  <a:pt x="8861" y="16700"/>
                </a:lnTo>
                <a:lnTo>
                  <a:pt x="33078" y="16700"/>
                </a:lnTo>
                <a:lnTo>
                  <a:pt x="19719" y="1295"/>
                </a:lnTo>
                <a:lnTo>
                  <a:pt x="16608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09300" y="891391"/>
            <a:ext cx="483234" cy="313690"/>
          </a:xfrm>
          <a:custGeom>
            <a:avLst/>
            <a:gdLst/>
            <a:ahLst/>
            <a:cxnLst/>
            <a:rect l="l" t="t" r="r" b="b"/>
            <a:pathLst>
              <a:path w="483235" h="313690">
                <a:moveTo>
                  <a:pt x="16129" y="7569"/>
                </a:moveTo>
                <a:lnTo>
                  <a:pt x="15697" y="8674"/>
                </a:lnTo>
                <a:lnTo>
                  <a:pt x="15074" y="9791"/>
                </a:lnTo>
                <a:lnTo>
                  <a:pt x="0" y="29756"/>
                </a:lnTo>
                <a:lnTo>
                  <a:pt x="244754" y="312013"/>
                </a:lnTo>
                <a:lnTo>
                  <a:pt x="247764" y="313182"/>
                </a:lnTo>
                <a:lnTo>
                  <a:pt x="255587" y="313182"/>
                </a:lnTo>
                <a:lnTo>
                  <a:pt x="260438" y="310349"/>
                </a:lnTo>
                <a:lnTo>
                  <a:pt x="284448" y="278561"/>
                </a:lnTo>
                <a:lnTo>
                  <a:pt x="251104" y="278561"/>
                </a:lnTo>
                <a:lnTo>
                  <a:pt x="16129" y="7569"/>
                </a:lnTo>
                <a:close/>
              </a:path>
              <a:path w="483235" h="313690">
                <a:moveTo>
                  <a:pt x="468490" y="0"/>
                </a:moveTo>
                <a:lnTo>
                  <a:pt x="464718" y="0"/>
                </a:lnTo>
                <a:lnTo>
                  <a:pt x="460883" y="1409"/>
                </a:lnTo>
                <a:lnTo>
                  <a:pt x="457682" y="5067"/>
                </a:lnTo>
                <a:lnTo>
                  <a:pt x="457200" y="5676"/>
                </a:lnTo>
                <a:lnTo>
                  <a:pt x="251104" y="278561"/>
                </a:lnTo>
                <a:lnTo>
                  <a:pt x="284448" y="278561"/>
                </a:lnTo>
                <a:lnTo>
                  <a:pt x="480339" y="19202"/>
                </a:lnTo>
                <a:lnTo>
                  <a:pt x="482949" y="12108"/>
                </a:lnTo>
                <a:lnTo>
                  <a:pt x="480825" y="5962"/>
                </a:lnTo>
                <a:lnTo>
                  <a:pt x="475495" y="1635"/>
                </a:lnTo>
                <a:lnTo>
                  <a:pt x="468490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64843" y="228601"/>
            <a:ext cx="3721858" cy="4450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43995" y="883112"/>
            <a:ext cx="481965" cy="313690"/>
          </a:xfrm>
          <a:custGeom>
            <a:avLst/>
            <a:gdLst/>
            <a:ahLst/>
            <a:cxnLst/>
            <a:rect l="l" t="t" r="r" b="b"/>
            <a:pathLst>
              <a:path w="481964" h="313690">
                <a:moveTo>
                  <a:pt x="15773" y="8089"/>
                </a:moveTo>
                <a:lnTo>
                  <a:pt x="15405" y="9652"/>
                </a:lnTo>
                <a:lnTo>
                  <a:pt x="14655" y="11277"/>
                </a:lnTo>
                <a:lnTo>
                  <a:pt x="0" y="30683"/>
                </a:lnTo>
                <a:lnTo>
                  <a:pt x="243954" y="312013"/>
                </a:lnTo>
                <a:lnTo>
                  <a:pt x="246964" y="313182"/>
                </a:lnTo>
                <a:lnTo>
                  <a:pt x="254787" y="313182"/>
                </a:lnTo>
                <a:lnTo>
                  <a:pt x="259638" y="310349"/>
                </a:lnTo>
                <a:lnTo>
                  <a:pt x="283646" y="278561"/>
                </a:lnTo>
                <a:lnTo>
                  <a:pt x="250304" y="278561"/>
                </a:lnTo>
                <a:lnTo>
                  <a:pt x="15773" y="8089"/>
                </a:lnTo>
                <a:close/>
              </a:path>
              <a:path w="481964" h="313690">
                <a:moveTo>
                  <a:pt x="467690" y="0"/>
                </a:moveTo>
                <a:lnTo>
                  <a:pt x="463600" y="0"/>
                </a:lnTo>
                <a:lnTo>
                  <a:pt x="459435" y="1663"/>
                </a:lnTo>
                <a:lnTo>
                  <a:pt x="250304" y="278561"/>
                </a:lnTo>
                <a:lnTo>
                  <a:pt x="283646" y="278561"/>
                </a:lnTo>
                <a:lnTo>
                  <a:pt x="480377" y="18072"/>
                </a:lnTo>
                <a:lnTo>
                  <a:pt x="481777" y="9652"/>
                </a:lnTo>
                <a:lnTo>
                  <a:pt x="479023" y="4767"/>
                </a:lnTo>
                <a:lnTo>
                  <a:pt x="473943" y="1292"/>
                </a:lnTo>
                <a:lnTo>
                  <a:pt x="467690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66996" y="875393"/>
            <a:ext cx="494665" cy="314960"/>
          </a:xfrm>
          <a:custGeom>
            <a:avLst/>
            <a:gdLst/>
            <a:ahLst/>
            <a:cxnLst/>
            <a:rect l="l" t="t" r="r" b="b"/>
            <a:pathLst>
              <a:path w="494664" h="314959">
                <a:moveTo>
                  <a:pt x="29614" y="12903"/>
                </a:moveTo>
                <a:lnTo>
                  <a:pt x="12474" y="12903"/>
                </a:lnTo>
                <a:lnTo>
                  <a:pt x="19480" y="14539"/>
                </a:lnTo>
                <a:lnTo>
                  <a:pt x="24809" y="18865"/>
                </a:lnTo>
                <a:lnTo>
                  <a:pt x="26933" y="25011"/>
                </a:lnTo>
                <a:lnTo>
                  <a:pt x="24323" y="32105"/>
                </a:lnTo>
                <a:lnTo>
                  <a:pt x="18062" y="40373"/>
                </a:lnTo>
                <a:lnTo>
                  <a:pt x="254841" y="313423"/>
                </a:lnTo>
                <a:lnTo>
                  <a:pt x="257863" y="314591"/>
                </a:lnTo>
                <a:lnTo>
                  <a:pt x="265674" y="314591"/>
                </a:lnTo>
                <a:lnTo>
                  <a:pt x="270538" y="311759"/>
                </a:lnTo>
                <a:lnTo>
                  <a:pt x="294545" y="279971"/>
                </a:lnTo>
                <a:lnTo>
                  <a:pt x="261203" y="279971"/>
                </a:lnTo>
                <a:lnTo>
                  <a:pt x="29614" y="12903"/>
                </a:lnTo>
                <a:close/>
              </a:path>
              <a:path w="494664" h="314959">
                <a:moveTo>
                  <a:pt x="486717" y="1409"/>
                </a:moveTo>
                <a:lnTo>
                  <a:pt x="474487" y="1409"/>
                </a:lnTo>
                <a:lnTo>
                  <a:pt x="470322" y="3073"/>
                </a:lnTo>
                <a:lnTo>
                  <a:pt x="261203" y="279971"/>
                </a:lnTo>
                <a:lnTo>
                  <a:pt x="294545" y="279971"/>
                </a:lnTo>
                <a:lnTo>
                  <a:pt x="491645" y="18986"/>
                </a:lnTo>
                <a:lnTo>
                  <a:pt x="492407" y="17373"/>
                </a:lnTo>
                <a:lnTo>
                  <a:pt x="494591" y="8001"/>
                </a:lnTo>
                <a:lnTo>
                  <a:pt x="486717" y="1409"/>
                </a:lnTo>
                <a:close/>
              </a:path>
              <a:path w="494664" h="314959">
                <a:moveTo>
                  <a:pt x="16436" y="0"/>
                </a:moveTo>
                <a:lnTo>
                  <a:pt x="13414" y="0"/>
                </a:lnTo>
                <a:lnTo>
                  <a:pt x="7361" y="1714"/>
                </a:lnTo>
                <a:lnTo>
                  <a:pt x="2550" y="6170"/>
                </a:lnTo>
                <a:lnTo>
                  <a:pt x="0" y="12339"/>
                </a:lnTo>
                <a:lnTo>
                  <a:pt x="726" y="19189"/>
                </a:lnTo>
                <a:lnTo>
                  <a:pt x="4219" y="14566"/>
                </a:lnTo>
                <a:lnTo>
                  <a:pt x="8384" y="12903"/>
                </a:lnTo>
                <a:lnTo>
                  <a:pt x="29614" y="12903"/>
                </a:lnTo>
                <a:lnTo>
                  <a:pt x="19548" y="1295"/>
                </a:lnTo>
                <a:lnTo>
                  <a:pt x="16436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00762" y="886880"/>
            <a:ext cx="493395" cy="314960"/>
          </a:xfrm>
          <a:custGeom>
            <a:avLst/>
            <a:gdLst/>
            <a:ahLst/>
            <a:cxnLst/>
            <a:rect l="l" t="t" r="r" b="b"/>
            <a:pathLst>
              <a:path w="493395" h="314959">
                <a:moveTo>
                  <a:pt x="16567" y="0"/>
                </a:moveTo>
                <a:lnTo>
                  <a:pt x="13544" y="0"/>
                </a:lnTo>
                <a:lnTo>
                  <a:pt x="6638" y="2252"/>
                </a:lnTo>
                <a:lnTo>
                  <a:pt x="1600" y="7950"/>
                </a:lnTo>
                <a:lnTo>
                  <a:pt x="0" y="15505"/>
                </a:lnTo>
                <a:lnTo>
                  <a:pt x="3409" y="23329"/>
                </a:lnTo>
                <a:lnTo>
                  <a:pt x="254971" y="313423"/>
                </a:lnTo>
                <a:lnTo>
                  <a:pt x="257994" y="314591"/>
                </a:lnTo>
                <a:lnTo>
                  <a:pt x="265804" y="314591"/>
                </a:lnTo>
                <a:lnTo>
                  <a:pt x="270656" y="311759"/>
                </a:lnTo>
                <a:lnTo>
                  <a:pt x="294665" y="279971"/>
                </a:lnTo>
                <a:lnTo>
                  <a:pt x="261334" y="279971"/>
                </a:lnTo>
                <a:lnTo>
                  <a:pt x="19678" y="1295"/>
                </a:lnTo>
                <a:lnTo>
                  <a:pt x="16567" y="0"/>
                </a:lnTo>
                <a:close/>
              </a:path>
              <a:path w="493395" h="314959">
                <a:moveTo>
                  <a:pt x="478707" y="1409"/>
                </a:moveTo>
                <a:lnTo>
                  <a:pt x="474618" y="1409"/>
                </a:lnTo>
                <a:lnTo>
                  <a:pt x="470452" y="3073"/>
                </a:lnTo>
                <a:lnTo>
                  <a:pt x="261334" y="279971"/>
                </a:lnTo>
                <a:lnTo>
                  <a:pt x="294665" y="279971"/>
                </a:lnTo>
                <a:lnTo>
                  <a:pt x="490556" y="20612"/>
                </a:lnTo>
                <a:lnTo>
                  <a:pt x="493166" y="13518"/>
                </a:lnTo>
                <a:lnTo>
                  <a:pt x="491042" y="7372"/>
                </a:lnTo>
                <a:lnTo>
                  <a:pt x="485713" y="3045"/>
                </a:lnTo>
                <a:lnTo>
                  <a:pt x="478707" y="1409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48054" y="1155106"/>
            <a:ext cx="38735" cy="69215"/>
          </a:xfrm>
          <a:custGeom>
            <a:avLst/>
            <a:gdLst/>
            <a:ahLst/>
            <a:cxnLst/>
            <a:rect l="l" t="t" r="r" b="b"/>
            <a:pathLst>
              <a:path w="38734" h="69215">
                <a:moveTo>
                  <a:pt x="38644" y="0"/>
                </a:moveTo>
                <a:lnTo>
                  <a:pt x="2512" y="49707"/>
                </a:lnTo>
                <a:lnTo>
                  <a:pt x="0" y="56871"/>
                </a:lnTo>
                <a:lnTo>
                  <a:pt x="2155" y="63060"/>
                </a:lnTo>
                <a:lnTo>
                  <a:pt x="7461" y="67408"/>
                </a:lnTo>
                <a:lnTo>
                  <a:pt x="14400" y="69049"/>
                </a:lnTo>
                <a:lnTo>
                  <a:pt x="18502" y="69049"/>
                </a:lnTo>
                <a:lnTo>
                  <a:pt x="22655" y="67348"/>
                </a:lnTo>
                <a:lnTo>
                  <a:pt x="38644" y="45339"/>
                </a:lnTo>
                <a:lnTo>
                  <a:pt x="38644" y="0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22083" y="858724"/>
            <a:ext cx="178043" cy="1333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55977" y="879236"/>
            <a:ext cx="178041" cy="1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289870" y="879236"/>
            <a:ext cx="178041" cy="133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50509" y="899533"/>
            <a:ext cx="178041" cy="1333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57656" y="899533"/>
            <a:ext cx="178043" cy="1333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01359" y="879236"/>
            <a:ext cx="178043" cy="133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154296" y="879236"/>
            <a:ext cx="178041" cy="13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20403" y="899533"/>
            <a:ext cx="178041" cy="1333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80837" y="1035323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75" y="35966"/>
                </a:lnTo>
                <a:lnTo>
                  <a:pt x="239706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706" y="35966"/>
                </a:moveTo>
                <a:lnTo>
                  <a:pt x="206875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3" y="266433"/>
                </a:lnTo>
                <a:lnTo>
                  <a:pt x="397791" y="260233"/>
                </a:lnTo>
                <a:lnTo>
                  <a:pt x="395318" y="253047"/>
                </a:lnTo>
                <a:lnTo>
                  <a:pt x="239706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46945" y="1042168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66"/>
                </a:lnTo>
                <a:lnTo>
                  <a:pt x="239690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90" y="35966"/>
                </a:moveTo>
                <a:lnTo>
                  <a:pt x="206862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15" y="270785"/>
                </a:lnTo>
                <a:lnTo>
                  <a:pt x="395618" y="266433"/>
                </a:lnTo>
                <a:lnTo>
                  <a:pt x="397789" y="260233"/>
                </a:lnTo>
                <a:lnTo>
                  <a:pt x="395318" y="253047"/>
                </a:lnTo>
                <a:lnTo>
                  <a:pt x="239690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13050" y="1036986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509" y="291109"/>
                </a:lnTo>
                <a:lnTo>
                  <a:pt x="22649" y="289407"/>
                </a:lnTo>
                <a:lnTo>
                  <a:pt x="206862" y="35966"/>
                </a:lnTo>
                <a:lnTo>
                  <a:pt x="239690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90" y="35966"/>
                </a:moveTo>
                <a:lnTo>
                  <a:pt x="206862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3" y="266433"/>
                </a:lnTo>
                <a:lnTo>
                  <a:pt x="397791" y="260233"/>
                </a:lnTo>
                <a:lnTo>
                  <a:pt x="395318" y="253047"/>
                </a:lnTo>
                <a:lnTo>
                  <a:pt x="239690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79157" y="1048299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66"/>
                </a:lnTo>
                <a:lnTo>
                  <a:pt x="239690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90" y="35966"/>
                </a:moveTo>
                <a:lnTo>
                  <a:pt x="206862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3" y="266433"/>
                </a:lnTo>
                <a:lnTo>
                  <a:pt x="397791" y="260233"/>
                </a:lnTo>
                <a:lnTo>
                  <a:pt x="395318" y="253047"/>
                </a:lnTo>
                <a:lnTo>
                  <a:pt x="239690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45263" y="1030679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75" y="35966"/>
                </a:lnTo>
                <a:lnTo>
                  <a:pt x="239690" y="35966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90" y="35966"/>
                </a:moveTo>
                <a:lnTo>
                  <a:pt x="206875" y="35966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7"/>
                </a:lnTo>
                <a:lnTo>
                  <a:pt x="395623" y="266438"/>
                </a:lnTo>
                <a:lnTo>
                  <a:pt x="397791" y="260238"/>
                </a:lnTo>
                <a:lnTo>
                  <a:pt x="395318" y="253047"/>
                </a:lnTo>
                <a:lnTo>
                  <a:pt x="239690" y="35966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11370" y="1048299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53"/>
                </a:lnTo>
                <a:lnTo>
                  <a:pt x="239681" y="35953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81" y="35953"/>
                </a:moveTo>
                <a:lnTo>
                  <a:pt x="206862" y="35953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3" y="266433"/>
                </a:lnTo>
                <a:lnTo>
                  <a:pt x="397791" y="260233"/>
                </a:lnTo>
                <a:lnTo>
                  <a:pt x="395318" y="253047"/>
                </a:lnTo>
                <a:lnTo>
                  <a:pt x="239681" y="35953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77478" y="1007151"/>
            <a:ext cx="398145" cy="291465"/>
          </a:xfrm>
          <a:custGeom>
            <a:avLst/>
            <a:gdLst/>
            <a:ahLst/>
            <a:cxnLst/>
            <a:rect l="l" t="t" r="r" b="b"/>
            <a:pathLst>
              <a:path w="398145" h="291465">
                <a:moveTo>
                  <a:pt x="211219" y="0"/>
                </a:moveTo>
                <a:lnTo>
                  <a:pt x="202735" y="0"/>
                </a:lnTo>
                <a:lnTo>
                  <a:pt x="198480" y="2146"/>
                </a:lnTo>
                <a:lnTo>
                  <a:pt x="2507" y="271767"/>
                </a:lnTo>
                <a:lnTo>
                  <a:pt x="0" y="278931"/>
                </a:lnTo>
                <a:lnTo>
                  <a:pt x="2156" y="285119"/>
                </a:lnTo>
                <a:lnTo>
                  <a:pt x="7463" y="289467"/>
                </a:lnTo>
                <a:lnTo>
                  <a:pt x="14407" y="291109"/>
                </a:lnTo>
                <a:lnTo>
                  <a:pt x="18496" y="291109"/>
                </a:lnTo>
                <a:lnTo>
                  <a:pt x="22649" y="289407"/>
                </a:lnTo>
                <a:lnTo>
                  <a:pt x="206862" y="35953"/>
                </a:lnTo>
                <a:lnTo>
                  <a:pt x="239679" y="35953"/>
                </a:lnTo>
                <a:lnTo>
                  <a:pt x="215435" y="2133"/>
                </a:lnTo>
                <a:lnTo>
                  <a:pt x="211219" y="0"/>
                </a:lnTo>
                <a:close/>
              </a:path>
              <a:path w="398145" h="291465">
                <a:moveTo>
                  <a:pt x="239679" y="35953"/>
                </a:moveTo>
                <a:lnTo>
                  <a:pt x="206862" y="35953"/>
                </a:lnTo>
                <a:lnTo>
                  <a:pt x="375150" y="270713"/>
                </a:lnTo>
                <a:lnTo>
                  <a:pt x="379303" y="272427"/>
                </a:lnTo>
                <a:lnTo>
                  <a:pt x="383392" y="272427"/>
                </a:lnTo>
                <a:lnTo>
                  <a:pt x="390321" y="270785"/>
                </a:lnTo>
                <a:lnTo>
                  <a:pt x="395621" y="266433"/>
                </a:lnTo>
                <a:lnTo>
                  <a:pt x="397785" y="260233"/>
                </a:lnTo>
                <a:lnTo>
                  <a:pt x="395305" y="253047"/>
                </a:lnTo>
                <a:lnTo>
                  <a:pt x="239679" y="35953"/>
                </a:lnTo>
                <a:close/>
              </a:path>
            </a:pathLst>
          </a:custGeom>
          <a:solidFill>
            <a:srgbClr val="DCF2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379960" y="3597762"/>
            <a:ext cx="100330" cy="215900"/>
          </a:xfrm>
          <a:custGeom>
            <a:avLst/>
            <a:gdLst/>
            <a:ahLst/>
            <a:cxnLst/>
            <a:rect l="l" t="t" r="r" b="b"/>
            <a:pathLst>
              <a:path w="100329" h="215900">
                <a:moveTo>
                  <a:pt x="67233" y="0"/>
                </a:moveTo>
                <a:lnTo>
                  <a:pt x="0" y="27025"/>
                </a:lnTo>
                <a:lnTo>
                  <a:pt x="32257" y="170573"/>
                </a:lnTo>
                <a:lnTo>
                  <a:pt x="82448" y="215620"/>
                </a:lnTo>
                <a:lnTo>
                  <a:pt x="99987" y="156857"/>
                </a:lnTo>
                <a:lnTo>
                  <a:pt x="6723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340542" y="3624167"/>
            <a:ext cx="82550" cy="211454"/>
          </a:xfrm>
          <a:custGeom>
            <a:avLst/>
            <a:gdLst/>
            <a:ahLst/>
            <a:cxnLst/>
            <a:rect l="l" t="t" r="r" b="b"/>
            <a:pathLst>
              <a:path w="82550" h="211454">
                <a:moveTo>
                  <a:pt x="82232" y="0"/>
                </a:moveTo>
                <a:lnTo>
                  <a:pt x="10083" y="6692"/>
                </a:lnTo>
                <a:lnTo>
                  <a:pt x="0" y="153479"/>
                </a:lnTo>
                <a:lnTo>
                  <a:pt x="35229" y="210985"/>
                </a:lnTo>
                <a:lnTo>
                  <a:pt x="68821" y="159677"/>
                </a:lnTo>
                <a:lnTo>
                  <a:pt x="8223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258627" y="3618824"/>
            <a:ext cx="115570" cy="205104"/>
          </a:xfrm>
          <a:custGeom>
            <a:avLst/>
            <a:gdLst/>
            <a:ahLst/>
            <a:cxnLst/>
            <a:rect l="l" t="t" r="r" b="b"/>
            <a:pathLst>
              <a:path w="115570" h="205104">
                <a:moveTo>
                  <a:pt x="43395" y="0"/>
                </a:moveTo>
                <a:lnTo>
                  <a:pt x="0" y="140589"/>
                </a:lnTo>
                <a:lnTo>
                  <a:pt x="21145" y="204635"/>
                </a:lnTo>
                <a:lnTo>
                  <a:pt x="65582" y="162369"/>
                </a:lnTo>
                <a:lnTo>
                  <a:pt x="115163" y="9994"/>
                </a:lnTo>
                <a:lnTo>
                  <a:pt x="4339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83831" y="3603042"/>
            <a:ext cx="146685" cy="191135"/>
          </a:xfrm>
          <a:custGeom>
            <a:avLst/>
            <a:gdLst/>
            <a:ahLst/>
            <a:cxnLst/>
            <a:rect l="l" t="t" r="r" b="b"/>
            <a:pathLst>
              <a:path w="146685" h="191135">
                <a:moveTo>
                  <a:pt x="80302" y="0"/>
                </a:moveTo>
                <a:lnTo>
                  <a:pt x="0" y="123278"/>
                </a:lnTo>
                <a:lnTo>
                  <a:pt x="2755" y="190665"/>
                </a:lnTo>
                <a:lnTo>
                  <a:pt x="57086" y="162217"/>
                </a:lnTo>
                <a:lnTo>
                  <a:pt x="146583" y="29298"/>
                </a:lnTo>
                <a:lnTo>
                  <a:pt x="8030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130927" y="3578809"/>
            <a:ext cx="165100" cy="178435"/>
          </a:xfrm>
          <a:custGeom>
            <a:avLst/>
            <a:gdLst/>
            <a:ahLst/>
            <a:cxnLst/>
            <a:rect l="l" t="t" r="r" b="b"/>
            <a:pathLst>
              <a:path w="165100" h="178435">
                <a:moveTo>
                  <a:pt x="103200" y="0"/>
                </a:moveTo>
                <a:lnTo>
                  <a:pt x="6604" y="110972"/>
                </a:lnTo>
                <a:lnTo>
                  <a:pt x="0" y="178092"/>
                </a:lnTo>
                <a:lnTo>
                  <a:pt x="57746" y="157441"/>
                </a:lnTo>
                <a:lnTo>
                  <a:pt x="164782" y="38201"/>
                </a:lnTo>
                <a:lnTo>
                  <a:pt x="10320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77254" y="3531187"/>
            <a:ext cx="179705" cy="165735"/>
          </a:xfrm>
          <a:custGeom>
            <a:avLst/>
            <a:gdLst/>
            <a:ahLst/>
            <a:cxnLst/>
            <a:rect l="l" t="t" r="r" b="b"/>
            <a:pathLst>
              <a:path w="179704" h="165735">
                <a:moveTo>
                  <a:pt x="122377" y="0"/>
                </a:moveTo>
                <a:lnTo>
                  <a:pt x="14033" y="99529"/>
                </a:lnTo>
                <a:lnTo>
                  <a:pt x="0" y="165493"/>
                </a:lnTo>
                <a:lnTo>
                  <a:pt x="59690" y="151409"/>
                </a:lnTo>
                <a:lnTo>
                  <a:pt x="179324" y="44805"/>
                </a:lnTo>
                <a:lnTo>
                  <a:pt x="12237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024235" y="3491257"/>
            <a:ext cx="208279" cy="125095"/>
          </a:xfrm>
          <a:custGeom>
            <a:avLst/>
            <a:gdLst/>
            <a:ahLst/>
            <a:cxnLst/>
            <a:rect l="l" t="t" r="r" b="b"/>
            <a:pathLst>
              <a:path w="208279" h="125095">
                <a:moveTo>
                  <a:pt x="167690" y="0"/>
                </a:moveTo>
                <a:lnTo>
                  <a:pt x="33807" y="60998"/>
                </a:lnTo>
                <a:lnTo>
                  <a:pt x="0" y="119367"/>
                </a:lnTo>
                <a:lnTo>
                  <a:pt x="61112" y="124485"/>
                </a:lnTo>
                <a:lnTo>
                  <a:pt x="207924" y="60261"/>
                </a:lnTo>
                <a:lnTo>
                  <a:pt x="16769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18955" y="3477210"/>
            <a:ext cx="210820" cy="83185"/>
          </a:xfrm>
          <a:custGeom>
            <a:avLst/>
            <a:gdLst/>
            <a:ahLst/>
            <a:cxnLst/>
            <a:rect l="l" t="t" r="r" b="b"/>
            <a:pathLst>
              <a:path w="210820" h="83185">
                <a:moveTo>
                  <a:pt x="57657" y="0"/>
                </a:moveTo>
                <a:lnTo>
                  <a:pt x="0" y="34988"/>
                </a:lnTo>
                <a:lnTo>
                  <a:pt x="51168" y="68795"/>
                </a:lnTo>
                <a:lnTo>
                  <a:pt x="210781" y="82892"/>
                </a:lnTo>
                <a:lnTo>
                  <a:pt x="204393" y="10706"/>
                </a:lnTo>
                <a:lnTo>
                  <a:pt x="5765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49158" y="3404518"/>
            <a:ext cx="207645" cy="93345"/>
          </a:xfrm>
          <a:custGeom>
            <a:avLst/>
            <a:gdLst/>
            <a:ahLst/>
            <a:cxnLst/>
            <a:rect l="l" t="t" r="r" b="b"/>
            <a:pathLst>
              <a:path w="207645" h="93345">
                <a:moveTo>
                  <a:pt x="59905" y="0"/>
                </a:moveTo>
                <a:lnTo>
                  <a:pt x="0" y="30988"/>
                </a:lnTo>
                <a:lnTo>
                  <a:pt x="48742" y="68199"/>
                </a:lnTo>
                <a:lnTo>
                  <a:pt x="207035" y="93129"/>
                </a:lnTo>
                <a:lnTo>
                  <a:pt x="205574" y="20675"/>
                </a:lnTo>
                <a:lnTo>
                  <a:pt x="59905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099655" y="3335873"/>
            <a:ext cx="197485" cy="137160"/>
          </a:xfrm>
          <a:custGeom>
            <a:avLst/>
            <a:gdLst/>
            <a:ahLst/>
            <a:cxnLst/>
            <a:rect l="l" t="t" r="r" b="b"/>
            <a:pathLst>
              <a:path w="197485" h="137160">
                <a:moveTo>
                  <a:pt x="66776" y="0"/>
                </a:moveTo>
                <a:lnTo>
                  <a:pt x="0" y="9423"/>
                </a:lnTo>
                <a:lnTo>
                  <a:pt x="33680" y="60667"/>
                </a:lnTo>
                <a:lnTo>
                  <a:pt x="174802" y="136563"/>
                </a:lnTo>
                <a:lnTo>
                  <a:pt x="197396" y="67716"/>
                </a:lnTo>
                <a:lnTo>
                  <a:pt x="6677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150268" y="3284602"/>
            <a:ext cx="180975" cy="161925"/>
          </a:xfrm>
          <a:custGeom>
            <a:avLst/>
            <a:gdLst/>
            <a:ahLst/>
            <a:cxnLst/>
            <a:rect l="l" t="t" r="r" b="b"/>
            <a:pathLst>
              <a:path w="180975" h="161925">
                <a:moveTo>
                  <a:pt x="0" y="0"/>
                </a:moveTo>
                <a:lnTo>
                  <a:pt x="22034" y="57238"/>
                </a:lnTo>
                <a:lnTo>
                  <a:pt x="143827" y="161366"/>
                </a:lnTo>
                <a:lnTo>
                  <a:pt x="180530" y="98882"/>
                </a:lnTo>
                <a:lnTo>
                  <a:pt x="67259" y="4978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407781" y="3565506"/>
            <a:ext cx="152400" cy="191135"/>
          </a:xfrm>
          <a:custGeom>
            <a:avLst/>
            <a:gdLst/>
            <a:ahLst/>
            <a:cxnLst/>
            <a:rect l="l" t="t" r="r" b="b"/>
            <a:pathLst>
              <a:path w="152400" h="191135">
                <a:moveTo>
                  <a:pt x="50393" y="0"/>
                </a:moveTo>
                <a:lnTo>
                  <a:pt x="0" y="52082"/>
                </a:lnTo>
                <a:lnTo>
                  <a:pt x="87960" y="170014"/>
                </a:lnTo>
                <a:lnTo>
                  <a:pt x="152158" y="190703"/>
                </a:lnTo>
                <a:lnTo>
                  <a:pt x="144221" y="129895"/>
                </a:lnTo>
                <a:lnTo>
                  <a:pt x="5039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1807" y="3529870"/>
            <a:ext cx="193040" cy="144145"/>
          </a:xfrm>
          <a:custGeom>
            <a:avLst/>
            <a:gdLst/>
            <a:ahLst/>
            <a:cxnLst/>
            <a:rect l="l" t="t" r="r" b="b"/>
            <a:pathLst>
              <a:path w="193040" h="144145">
                <a:moveTo>
                  <a:pt x="27203" y="0"/>
                </a:moveTo>
                <a:lnTo>
                  <a:pt x="0" y="67170"/>
                </a:lnTo>
                <a:lnTo>
                  <a:pt x="125755" y="143548"/>
                </a:lnTo>
                <a:lnTo>
                  <a:pt x="193014" y="138671"/>
                </a:lnTo>
                <a:lnTo>
                  <a:pt x="162877" y="85255"/>
                </a:lnTo>
                <a:lnTo>
                  <a:pt x="27203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38755" y="3505478"/>
            <a:ext cx="218440" cy="90170"/>
          </a:xfrm>
          <a:custGeom>
            <a:avLst/>
            <a:gdLst/>
            <a:ahLst/>
            <a:cxnLst/>
            <a:rect l="l" t="t" r="r" b="b"/>
            <a:pathLst>
              <a:path w="218440" h="90170">
                <a:moveTo>
                  <a:pt x="0" y="0"/>
                </a:moveTo>
                <a:lnTo>
                  <a:pt x="3314" y="79057"/>
                </a:lnTo>
                <a:lnTo>
                  <a:pt x="156400" y="89966"/>
                </a:lnTo>
                <a:lnTo>
                  <a:pt x="218376" y="51308"/>
                </a:lnTo>
                <a:lnTo>
                  <a:pt x="166408" y="14541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42490" y="3231530"/>
            <a:ext cx="88265" cy="216535"/>
          </a:xfrm>
          <a:custGeom>
            <a:avLst/>
            <a:gdLst/>
            <a:ahLst/>
            <a:cxnLst/>
            <a:rect l="l" t="t" r="r" b="b"/>
            <a:pathLst>
              <a:path w="88264" h="216535">
                <a:moveTo>
                  <a:pt x="22847" y="0"/>
                </a:moveTo>
                <a:lnTo>
                  <a:pt x="0" y="56908"/>
                </a:lnTo>
                <a:lnTo>
                  <a:pt x="18237" y="216103"/>
                </a:lnTo>
                <a:lnTo>
                  <a:pt x="87668" y="195351"/>
                </a:lnTo>
                <a:lnTo>
                  <a:pt x="68694" y="49453"/>
                </a:lnTo>
                <a:lnTo>
                  <a:pt x="2284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297584" y="3226793"/>
            <a:ext cx="95885" cy="206375"/>
          </a:xfrm>
          <a:custGeom>
            <a:avLst/>
            <a:gdLst/>
            <a:ahLst/>
            <a:cxnLst/>
            <a:rect l="l" t="t" r="r" b="b"/>
            <a:pathLst>
              <a:path w="95885" h="206375">
                <a:moveTo>
                  <a:pt x="65239" y="0"/>
                </a:moveTo>
                <a:lnTo>
                  <a:pt x="27292" y="48183"/>
                </a:lnTo>
                <a:lnTo>
                  <a:pt x="0" y="206082"/>
                </a:lnTo>
                <a:lnTo>
                  <a:pt x="72466" y="205714"/>
                </a:lnTo>
                <a:lnTo>
                  <a:pt x="95313" y="60375"/>
                </a:lnTo>
                <a:lnTo>
                  <a:pt x="6523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320528" y="3247531"/>
            <a:ext cx="148590" cy="189865"/>
          </a:xfrm>
          <a:custGeom>
            <a:avLst/>
            <a:gdLst/>
            <a:ahLst/>
            <a:cxnLst/>
            <a:rect l="l" t="t" r="r" b="b"/>
            <a:pathLst>
              <a:path w="148589" h="189864">
                <a:moveTo>
                  <a:pt x="146532" y="0"/>
                </a:moveTo>
                <a:lnTo>
                  <a:pt x="91732" y="27520"/>
                </a:lnTo>
                <a:lnTo>
                  <a:pt x="0" y="158902"/>
                </a:lnTo>
                <a:lnTo>
                  <a:pt x="65773" y="189318"/>
                </a:lnTo>
                <a:lnTo>
                  <a:pt x="148145" y="67424"/>
                </a:lnTo>
                <a:lnTo>
                  <a:pt x="14653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15399" y="3443061"/>
            <a:ext cx="215900" cy="79375"/>
          </a:xfrm>
          <a:custGeom>
            <a:avLst/>
            <a:gdLst/>
            <a:ahLst/>
            <a:cxnLst/>
            <a:rect l="l" t="t" r="r" b="b"/>
            <a:pathLst>
              <a:path w="215900" h="79375">
                <a:moveTo>
                  <a:pt x="159994" y="0"/>
                </a:moveTo>
                <a:lnTo>
                  <a:pt x="0" y="8839"/>
                </a:lnTo>
                <a:lnTo>
                  <a:pt x="16624" y="79375"/>
                </a:lnTo>
                <a:lnTo>
                  <a:pt x="163385" y="69011"/>
                </a:lnTo>
                <a:lnTo>
                  <a:pt x="215455" y="26162"/>
                </a:lnTo>
                <a:lnTo>
                  <a:pt x="15999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392439" y="3363819"/>
            <a:ext cx="196215" cy="144780"/>
          </a:xfrm>
          <a:custGeom>
            <a:avLst/>
            <a:gdLst/>
            <a:ahLst/>
            <a:cxnLst/>
            <a:rect l="l" t="t" r="r" b="b"/>
            <a:pathLst>
              <a:path w="196215" h="144779">
                <a:moveTo>
                  <a:pt x="196062" y="0"/>
                </a:moveTo>
                <a:lnTo>
                  <a:pt x="134899" y="4533"/>
                </a:lnTo>
                <a:lnTo>
                  <a:pt x="0" y="91008"/>
                </a:lnTo>
                <a:lnTo>
                  <a:pt x="49199" y="144208"/>
                </a:lnTo>
                <a:lnTo>
                  <a:pt x="171843" y="62941"/>
                </a:lnTo>
                <a:lnTo>
                  <a:pt x="19606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62960" y="3294510"/>
            <a:ext cx="165100" cy="178435"/>
          </a:xfrm>
          <a:custGeom>
            <a:avLst/>
            <a:gdLst/>
            <a:ahLst/>
            <a:cxnLst/>
            <a:rect l="l" t="t" r="r" b="b"/>
            <a:pathLst>
              <a:path w="165100" h="178435">
                <a:moveTo>
                  <a:pt x="164858" y="0"/>
                </a:moveTo>
                <a:lnTo>
                  <a:pt x="107099" y="20624"/>
                </a:lnTo>
                <a:lnTo>
                  <a:pt x="0" y="139814"/>
                </a:lnTo>
                <a:lnTo>
                  <a:pt x="61556" y="178041"/>
                </a:lnTo>
                <a:lnTo>
                  <a:pt x="158216" y="67119"/>
                </a:lnTo>
                <a:lnTo>
                  <a:pt x="16485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164398" y="3361589"/>
            <a:ext cx="339090" cy="339090"/>
          </a:xfrm>
          <a:custGeom>
            <a:avLst/>
            <a:gdLst/>
            <a:ahLst/>
            <a:cxnLst/>
            <a:rect l="l" t="t" r="r" b="b"/>
            <a:pathLst>
              <a:path w="339090" h="339089">
                <a:moveTo>
                  <a:pt x="187350" y="0"/>
                </a:moveTo>
                <a:lnTo>
                  <a:pt x="141647" y="1318"/>
                </a:lnTo>
                <a:lnTo>
                  <a:pt x="99354" y="14153"/>
                </a:lnTo>
                <a:lnTo>
                  <a:pt x="62256" y="37057"/>
                </a:lnTo>
                <a:lnTo>
                  <a:pt x="32141" y="68582"/>
                </a:lnTo>
                <a:lnTo>
                  <a:pt x="10793" y="107284"/>
                </a:lnTo>
                <a:lnTo>
                  <a:pt x="0" y="151714"/>
                </a:lnTo>
                <a:lnTo>
                  <a:pt x="1317" y="197416"/>
                </a:lnTo>
                <a:lnTo>
                  <a:pt x="14150" y="239710"/>
                </a:lnTo>
                <a:lnTo>
                  <a:pt x="37052" y="276807"/>
                </a:lnTo>
                <a:lnTo>
                  <a:pt x="68577" y="306923"/>
                </a:lnTo>
                <a:lnTo>
                  <a:pt x="107279" y="328270"/>
                </a:lnTo>
                <a:lnTo>
                  <a:pt x="151714" y="339064"/>
                </a:lnTo>
                <a:lnTo>
                  <a:pt x="197416" y="337746"/>
                </a:lnTo>
                <a:lnTo>
                  <a:pt x="239710" y="324913"/>
                </a:lnTo>
                <a:lnTo>
                  <a:pt x="276807" y="302012"/>
                </a:lnTo>
                <a:lnTo>
                  <a:pt x="306923" y="270487"/>
                </a:lnTo>
                <a:lnTo>
                  <a:pt x="328270" y="231784"/>
                </a:lnTo>
                <a:lnTo>
                  <a:pt x="339064" y="187350"/>
                </a:lnTo>
                <a:lnTo>
                  <a:pt x="337746" y="141647"/>
                </a:lnTo>
                <a:lnTo>
                  <a:pt x="324913" y="99354"/>
                </a:lnTo>
                <a:lnTo>
                  <a:pt x="302012" y="62256"/>
                </a:lnTo>
                <a:lnTo>
                  <a:pt x="270487" y="32141"/>
                </a:lnTo>
                <a:lnTo>
                  <a:pt x="231784" y="10793"/>
                </a:lnTo>
                <a:lnTo>
                  <a:pt x="187350" y="0"/>
                </a:lnTo>
                <a:close/>
              </a:path>
            </a:pathLst>
          </a:custGeom>
          <a:solidFill>
            <a:srgbClr val="F2C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37870" y="3677462"/>
            <a:ext cx="408305" cy="430530"/>
          </a:xfrm>
          <a:custGeom>
            <a:avLst/>
            <a:gdLst/>
            <a:ahLst/>
            <a:cxnLst/>
            <a:rect l="l" t="t" r="r" b="b"/>
            <a:pathLst>
              <a:path w="408304" h="430529">
                <a:moveTo>
                  <a:pt x="284556" y="0"/>
                </a:moveTo>
                <a:lnTo>
                  <a:pt x="0" y="430479"/>
                </a:lnTo>
                <a:lnTo>
                  <a:pt x="283702" y="343521"/>
                </a:lnTo>
                <a:lnTo>
                  <a:pt x="407911" y="269694"/>
                </a:lnTo>
                <a:lnTo>
                  <a:pt x="399303" y="168639"/>
                </a:lnTo>
                <a:lnTo>
                  <a:pt x="284556" y="0"/>
                </a:lnTo>
                <a:close/>
              </a:path>
            </a:pathLst>
          </a:custGeom>
          <a:solidFill>
            <a:srgbClr val="58B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33375" y="3647071"/>
            <a:ext cx="289560" cy="461009"/>
          </a:xfrm>
          <a:custGeom>
            <a:avLst/>
            <a:gdLst/>
            <a:ahLst/>
            <a:cxnLst/>
            <a:rect l="l" t="t" r="r" b="b"/>
            <a:pathLst>
              <a:path w="289560" h="461010">
                <a:moveTo>
                  <a:pt x="235915" y="0"/>
                </a:moveTo>
                <a:lnTo>
                  <a:pt x="176606" y="8734"/>
                </a:lnTo>
                <a:lnTo>
                  <a:pt x="101789" y="74955"/>
                </a:lnTo>
                <a:lnTo>
                  <a:pt x="39525" y="159988"/>
                </a:lnTo>
                <a:lnTo>
                  <a:pt x="8636" y="228531"/>
                </a:lnTo>
                <a:lnTo>
                  <a:pt x="0" y="316765"/>
                </a:lnTo>
                <a:lnTo>
                  <a:pt x="4494" y="460870"/>
                </a:lnTo>
                <a:lnTo>
                  <a:pt x="289051" y="30391"/>
                </a:lnTo>
                <a:lnTo>
                  <a:pt x="274977" y="17601"/>
                </a:lnTo>
                <a:lnTo>
                  <a:pt x="235915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713137" y="3318648"/>
            <a:ext cx="478790" cy="367665"/>
          </a:xfrm>
          <a:custGeom>
            <a:avLst/>
            <a:gdLst/>
            <a:ahLst/>
            <a:cxnLst/>
            <a:rect l="l" t="t" r="r" b="b"/>
            <a:pathLst>
              <a:path w="478790" h="367664">
                <a:moveTo>
                  <a:pt x="239547" y="0"/>
                </a:moveTo>
                <a:lnTo>
                  <a:pt x="142261" y="28659"/>
                </a:lnTo>
                <a:lnTo>
                  <a:pt x="0" y="174839"/>
                </a:lnTo>
                <a:lnTo>
                  <a:pt x="478713" y="367485"/>
                </a:lnTo>
                <a:lnTo>
                  <a:pt x="336738" y="106921"/>
                </a:lnTo>
                <a:lnTo>
                  <a:pt x="239547" y="0"/>
                </a:lnTo>
                <a:close/>
              </a:path>
            </a:pathLst>
          </a:custGeom>
          <a:solidFill>
            <a:srgbClr val="58B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93993" y="3493487"/>
            <a:ext cx="498475" cy="235585"/>
          </a:xfrm>
          <a:custGeom>
            <a:avLst/>
            <a:gdLst/>
            <a:ahLst/>
            <a:cxnLst/>
            <a:rect l="l" t="t" r="r" b="b"/>
            <a:pathLst>
              <a:path w="498475" h="235585">
                <a:moveTo>
                  <a:pt x="19143" y="0"/>
                </a:moveTo>
                <a:lnTo>
                  <a:pt x="9429" y="16346"/>
                </a:lnTo>
                <a:lnTo>
                  <a:pt x="0" y="58137"/>
                </a:lnTo>
                <a:lnTo>
                  <a:pt x="20424" y="114496"/>
                </a:lnTo>
                <a:lnTo>
                  <a:pt x="100271" y="174548"/>
                </a:lnTo>
                <a:lnTo>
                  <a:pt x="196051" y="218537"/>
                </a:lnTo>
                <a:lnTo>
                  <a:pt x="269393" y="235084"/>
                </a:lnTo>
                <a:lnTo>
                  <a:pt x="357571" y="225889"/>
                </a:lnTo>
                <a:lnTo>
                  <a:pt x="497857" y="192646"/>
                </a:lnTo>
                <a:lnTo>
                  <a:pt x="19143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208932" y="2512669"/>
            <a:ext cx="562610" cy="574040"/>
          </a:xfrm>
          <a:custGeom>
            <a:avLst/>
            <a:gdLst/>
            <a:ahLst/>
            <a:cxnLst/>
            <a:rect l="l" t="t" r="r" b="b"/>
            <a:pathLst>
              <a:path w="562609" h="574039">
                <a:moveTo>
                  <a:pt x="380738" y="0"/>
                </a:moveTo>
                <a:lnTo>
                  <a:pt x="241634" y="2219"/>
                </a:lnTo>
                <a:lnTo>
                  <a:pt x="0" y="143295"/>
                </a:lnTo>
                <a:lnTo>
                  <a:pt x="562165" y="573431"/>
                </a:lnTo>
                <a:lnTo>
                  <a:pt x="470014" y="176962"/>
                </a:lnTo>
                <a:lnTo>
                  <a:pt x="380738" y="0"/>
                </a:lnTo>
                <a:close/>
              </a:path>
            </a:pathLst>
          </a:custGeom>
          <a:solidFill>
            <a:srgbClr val="58B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162308" y="2655965"/>
            <a:ext cx="608965" cy="430530"/>
          </a:xfrm>
          <a:custGeom>
            <a:avLst/>
            <a:gdLst/>
            <a:ahLst/>
            <a:cxnLst/>
            <a:rect l="l" t="t" r="r" b="b"/>
            <a:pathLst>
              <a:path w="608965" h="430530">
                <a:moveTo>
                  <a:pt x="46623" y="0"/>
                </a:moveTo>
                <a:lnTo>
                  <a:pt x="27787" y="18048"/>
                </a:lnTo>
                <a:lnTo>
                  <a:pt x="0" y="69835"/>
                </a:lnTo>
                <a:lnTo>
                  <a:pt x="6337" y="151824"/>
                </a:lnTo>
                <a:lnTo>
                  <a:pt x="89879" y="260477"/>
                </a:lnTo>
                <a:lnTo>
                  <a:pt x="200357" y="353724"/>
                </a:lnTo>
                <a:lnTo>
                  <a:pt x="291236" y="402480"/>
                </a:lnTo>
                <a:lnTo>
                  <a:pt x="411164" y="422649"/>
                </a:lnTo>
                <a:lnTo>
                  <a:pt x="608788" y="430136"/>
                </a:lnTo>
                <a:lnTo>
                  <a:pt x="46623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53702" y="4025437"/>
            <a:ext cx="614680" cy="488315"/>
          </a:xfrm>
          <a:custGeom>
            <a:avLst/>
            <a:gdLst/>
            <a:ahLst/>
            <a:cxnLst/>
            <a:rect l="l" t="t" r="r" b="b"/>
            <a:pathLst>
              <a:path w="614679" h="488314">
                <a:moveTo>
                  <a:pt x="614324" y="0"/>
                </a:moveTo>
                <a:lnTo>
                  <a:pt x="208320" y="28991"/>
                </a:lnTo>
                <a:lnTo>
                  <a:pt x="19569" y="89484"/>
                </a:lnTo>
                <a:lnTo>
                  <a:pt x="0" y="227224"/>
                </a:lnTo>
                <a:lnTo>
                  <a:pt x="101537" y="487959"/>
                </a:lnTo>
                <a:lnTo>
                  <a:pt x="614324" y="0"/>
                </a:lnTo>
                <a:close/>
              </a:path>
            </a:pathLst>
          </a:custGeom>
          <a:solidFill>
            <a:srgbClr val="58B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055239" y="4025437"/>
            <a:ext cx="513080" cy="551815"/>
          </a:xfrm>
          <a:custGeom>
            <a:avLst/>
            <a:gdLst/>
            <a:ahLst/>
            <a:cxnLst/>
            <a:rect l="l" t="t" r="r" b="b"/>
            <a:pathLst>
              <a:path w="513079" h="551814">
                <a:moveTo>
                  <a:pt x="512787" y="0"/>
                </a:moveTo>
                <a:lnTo>
                  <a:pt x="0" y="487959"/>
                </a:lnTo>
                <a:lnTo>
                  <a:pt x="14880" y="509384"/>
                </a:lnTo>
                <a:lnTo>
                  <a:pt x="61683" y="544930"/>
                </a:lnTo>
                <a:lnTo>
                  <a:pt x="143653" y="551497"/>
                </a:lnTo>
                <a:lnTo>
                  <a:pt x="264033" y="485990"/>
                </a:lnTo>
                <a:lnTo>
                  <a:pt x="373425" y="391457"/>
                </a:lnTo>
                <a:lnTo>
                  <a:pt x="435802" y="309322"/>
                </a:lnTo>
                <a:lnTo>
                  <a:pt x="474482" y="194024"/>
                </a:lnTo>
                <a:lnTo>
                  <a:pt x="512787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381000" y="996513"/>
            <a:ext cx="4955540" cy="2303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4765" marR="2611120" indent="-12700">
              <a:lnSpc>
                <a:spcPct val="104200"/>
              </a:lnSpc>
              <a:spcBef>
                <a:spcPts val="40"/>
              </a:spcBef>
            </a:pPr>
            <a:r>
              <a:rPr sz="1200" b="1" spc="-20" dirty="0">
                <a:solidFill>
                  <a:srgbClr val="231F20"/>
                </a:solidFill>
                <a:latin typeface="PT Sans Caption"/>
                <a:cs typeface="PT Sans Caption"/>
              </a:rPr>
              <a:t>A'tugwewinu </a:t>
            </a:r>
            <a:r>
              <a:rPr sz="1200" b="1" dirty="0">
                <a:solidFill>
                  <a:srgbClr val="231F20"/>
                </a:solidFill>
                <a:latin typeface="PT Sans Caption"/>
                <a:cs typeface="PT Sans Caption"/>
              </a:rPr>
              <a:t>: </a:t>
            </a:r>
            <a:r>
              <a:rPr sz="1200" spc="5" dirty="0">
                <a:solidFill>
                  <a:srgbClr val="231F20"/>
                </a:solidFill>
                <a:latin typeface="PT Sans Caption"/>
                <a:cs typeface="PT Sans Caption"/>
              </a:rPr>
              <a:t>Martina</a:t>
            </a:r>
            <a:r>
              <a:rPr sz="1200" spc="-220" dirty="0">
                <a:solidFill>
                  <a:srgbClr val="231F20"/>
                </a:solidFill>
                <a:latin typeface="PT Sans Caption"/>
                <a:cs typeface="PT Sans Caption"/>
              </a:rPr>
              <a:t>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Clement  </a:t>
            </a:r>
            <a:r>
              <a:rPr sz="1200" b="1" spc="-5" dirty="0">
                <a:solidFill>
                  <a:srgbClr val="231F20"/>
                </a:solidFill>
                <a:latin typeface="PT Sans Caption"/>
                <a:cs typeface="PT Sans Caption"/>
              </a:rPr>
              <a:t>Gislugwatg </a:t>
            </a:r>
            <a:r>
              <a:rPr sz="1200" b="1" dirty="0">
                <a:solidFill>
                  <a:srgbClr val="231F20"/>
                </a:solidFill>
                <a:latin typeface="PT Sans Caption"/>
                <a:cs typeface="PT Sans Caption"/>
              </a:rPr>
              <a:t>: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Marilyn </a:t>
            </a:r>
            <a:r>
              <a:rPr sz="1200" spc="-5" dirty="0">
                <a:solidFill>
                  <a:srgbClr val="231F20"/>
                </a:solidFill>
                <a:latin typeface="PT Sans Caption"/>
                <a:cs typeface="PT Sans Caption"/>
              </a:rPr>
              <a:t>Jacques  </a:t>
            </a:r>
            <a:r>
              <a:rPr sz="1200" b="1" spc="-5" dirty="0">
                <a:solidFill>
                  <a:srgbClr val="231F20"/>
                </a:solidFill>
                <a:latin typeface="PT Sans Caption"/>
                <a:cs typeface="PT Sans Caption"/>
              </a:rPr>
              <a:t>Gisimawilugwatmi'tij</a:t>
            </a:r>
            <a:r>
              <a:rPr sz="1200" b="1" spc="-190" dirty="0">
                <a:solidFill>
                  <a:srgbClr val="231F20"/>
                </a:solidFill>
                <a:latin typeface="PT Sans Caption"/>
                <a:cs typeface="PT Sans Caption"/>
              </a:rPr>
              <a:t> </a:t>
            </a:r>
            <a:r>
              <a:rPr sz="1200" b="1" dirty="0">
                <a:solidFill>
                  <a:srgbClr val="231F20"/>
                </a:solidFill>
                <a:latin typeface="PT Sans Caption"/>
                <a:cs typeface="PT Sans Caption"/>
              </a:rPr>
              <a:t>:</a:t>
            </a:r>
            <a:endParaRPr sz="1200">
              <a:latin typeface="PT Sans Caption"/>
              <a:cs typeface="PT Sans Caption"/>
            </a:endParaRPr>
          </a:p>
          <a:p>
            <a:pPr marL="24765" marR="3667760">
              <a:lnSpc>
                <a:spcPct val="104200"/>
              </a:lnSpc>
            </a:pP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Lillian Germain  Blanche</a:t>
            </a:r>
            <a:r>
              <a:rPr sz="1200" spc="-95" dirty="0">
                <a:solidFill>
                  <a:srgbClr val="231F20"/>
                </a:solidFill>
                <a:latin typeface="PT Sans Caption"/>
                <a:cs typeface="PT Sans Caption"/>
              </a:rPr>
              <a:t>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Metallic  Jessica Metallic  </a:t>
            </a:r>
            <a:r>
              <a:rPr sz="1200" spc="-5" dirty="0">
                <a:solidFill>
                  <a:srgbClr val="231F20"/>
                </a:solidFill>
                <a:latin typeface="PT Sans Caption"/>
                <a:cs typeface="PT Sans Caption"/>
              </a:rPr>
              <a:t>Vicky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Metallic  </a:t>
            </a:r>
            <a:r>
              <a:rPr sz="1200" spc="-20" dirty="0">
                <a:solidFill>
                  <a:srgbClr val="231F20"/>
                </a:solidFill>
                <a:latin typeface="PT Sans Caption"/>
                <a:cs typeface="PT Sans Caption"/>
              </a:rPr>
              <a:t>Lola</a:t>
            </a:r>
            <a:r>
              <a:rPr sz="1200" spc="-50" dirty="0">
                <a:solidFill>
                  <a:srgbClr val="231F20"/>
                </a:solidFill>
                <a:latin typeface="PT Sans Caption"/>
                <a:cs typeface="PT Sans Caption"/>
              </a:rPr>
              <a:t>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Vicaire</a:t>
            </a:r>
            <a:endParaRPr sz="1200">
              <a:latin typeface="PT Sans Caption"/>
              <a:cs typeface="PT Sans Captio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PT Sans Caption"/>
              <a:cs typeface="PT Sans Caption"/>
            </a:endParaRPr>
          </a:p>
          <a:p>
            <a:pPr marL="24765" marR="5080">
              <a:lnSpc>
                <a:spcPct val="104200"/>
              </a:lnSpc>
            </a:pPr>
            <a:r>
              <a:rPr sz="1200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Nnu</a:t>
            </a:r>
            <a:r>
              <a:rPr sz="1200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gina</a:t>
            </a:r>
            <a:r>
              <a:rPr sz="1200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muejig : Mary Ann Metallic aqq </a:t>
            </a:r>
            <a:r>
              <a:rPr sz="1200" spc="-5" dirty="0">
                <a:solidFill>
                  <a:srgbClr val="231F20"/>
                </a:solidFill>
                <a:latin typeface="PT Sans Caption"/>
                <a:cs typeface="PT Sans Caption"/>
              </a:rPr>
              <a:t>Janice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Vicaire  </a:t>
            </a:r>
            <a:r>
              <a:rPr sz="1200" spc="-5" dirty="0">
                <a:solidFill>
                  <a:srgbClr val="231F20"/>
                </a:solidFill>
                <a:latin typeface="PT Sans Caption"/>
                <a:cs typeface="PT Sans Caption"/>
              </a:rPr>
              <a:t>Niganpugutg Siawiminuignewa</a:t>
            </a:r>
            <a:r>
              <a:rPr sz="1200" spc="-5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spc="-5" dirty="0">
                <a:solidFill>
                  <a:srgbClr val="231F20"/>
                </a:solidFill>
                <a:latin typeface="PT Sans Caption"/>
                <a:cs typeface="PT Sans Caption"/>
              </a:rPr>
              <a:t>tu</a:t>
            </a:r>
            <a:r>
              <a:rPr sz="1200" spc="-5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spc="-5" dirty="0">
                <a:solidFill>
                  <a:srgbClr val="231F20"/>
                </a:solidFill>
                <a:latin typeface="PT Sans Caption"/>
                <a:cs typeface="PT Sans Caption"/>
              </a:rPr>
              <a:t>g </a:t>
            </a:r>
            <a:r>
              <a:rPr sz="1200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Gtli</a:t>
            </a:r>
            <a:r>
              <a:rPr sz="1200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sutiminu : Marsha</a:t>
            </a:r>
            <a:r>
              <a:rPr sz="1200" spc="-210" dirty="0">
                <a:solidFill>
                  <a:srgbClr val="231F20"/>
                </a:solidFill>
                <a:latin typeface="PT Sans Caption"/>
                <a:cs typeface="PT Sans Caption"/>
              </a:rPr>
              <a:t>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Vicaire  </a:t>
            </a:r>
            <a:r>
              <a:rPr sz="1200" spc="-5" dirty="0">
                <a:solidFill>
                  <a:srgbClr val="231F20"/>
                </a:solidFill>
                <a:latin typeface="PT Sans Caption"/>
                <a:cs typeface="PT Sans Caption"/>
              </a:rPr>
              <a:t>Napwi</a:t>
            </a:r>
            <a:r>
              <a:rPr sz="1200" spc="-5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spc="-5" dirty="0">
                <a:solidFill>
                  <a:srgbClr val="231F20"/>
                </a:solidFill>
                <a:latin typeface="PT Sans Caption"/>
                <a:cs typeface="PT Sans Caption"/>
              </a:rPr>
              <a:t>gigng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Gisa</a:t>
            </a:r>
            <a:r>
              <a:rPr sz="1200" dirty="0">
                <a:solidFill>
                  <a:srgbClr val="231F20"/>
                </a:solidFill>
                <a:latin typeface="Helvetica"/>
                <a:cs typeface="Helvetica"/>
              </a:rPr>
              <a:t>'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laji : Milaine</a:t>
            </a:r>
            <a:r>
              <a:rPr sz="1200" spc="-200" dirty="0">
                <a:solidFill>
                  <a:srgbClr val="231F20"/>
                </a:solidFill>
                <a:latin typeface="PT Sans Caption"/>
                <a:cs typeface="PT Sans Caption"/>
              </a:rPr>
              <a:t> </a:t>
            </a:r>
            <a:r>
              <a:rPr sz="1200" dirty="0">
                <a:solidFill>
                  <a:srgbClr val="231F20"/>
                </a:solidFill>
                <a:latin typeface="PT Sans Caption"/>
                <a:cs typeface="PT Sans Caption"/>
              </a:rPr>
              <a:t>Mercier-Pitre</a:t>
            </a:r>
            <a:endParaRPr sz="1200">
              <a:latin typeface="PT Sans Caption"/>
              <a:cs typeface="PT Sans Captio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81000" y="3675197"/>
            <a:ext cx="3999865" cy="129921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100" spc="-5" dirty="0">
                <a:solidFill>
                  <a:srgbClr val="231F20"/>
                </a:solidFill>
                <a:latin typeface="Helvetica"/>
                <a:cs typeface="Helvetica"/>
              </a:rPr>
              <a:t>Copyright </a:t>
            </a:r>
            <a:r>
              <a:rPr sz="1100" dirty="0">
                <a:solidFill>
                  <a:srgbClr val="231F20"/>
                </a:solidFill>
                <a:latin typeface="Helvetica"/>
                <a:cs typeface="Helvetica"/>
              </a:rPr>
              <a:t>© </a:t>
            </a:r>
            <a:r>
              <a:rPr sz="1100" spc="-5" dirty="0">
                <a:solidFill>
                  <a:srgbClr val="231F20"/>
                </a:solidFill>
                <a:latin typeface="Helvetica"/>
                <a:cs typeface="Helvetica"/>
              </a:rPr>
              <a:t>2019 Listuguj </a:t>
            </a:r>
            <a:r>
              <a:rPr sz="1100" dirty="0">
                <a:solidFill>
                  <a:srgbClr val="231F20"/>
                </a:solidFill>
                <a:latin typeface="Helvetica"/>
                <a:cs typeface="Helvetica"/>
              </a:rPr>
              <a:t>Education, </a:t>
            </a:r>
            <a:r>
              <a:rPr sz="1100" spc="-10" dirty="0">
                <a:solidFill>
                  <a:srgbClr val="231F20"/>
                </a:solidFill>
                <a:latin typeface="Helvetica"/>
                <a:cs typeface="Helvetica"/>
              </a:rPr>
              <a:t>Training </a:t>
            </a:r>
            <a:r>
              <a:rPr sz="1100" dirty="0">
                <a:solidFill>
                  <a:srgbClr val="231F20"/>
                </a:solidFill>
                <a:latin typeface="Helvetica"/>
                <a:cs typeface="Helvetica"/>
              </a:rPr>
              <a:t>&amp;</a:t>
            </a:r>
            <a:r>
              <a:rPr sz="1100" spc="-40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dirty="0">
                <a:solidFill>
                  <a:srgbClr val="231F20"/>
                </a:solidFill>
                <a:latin typeface="Helvetica"/>
                <a:cs typeface="Helvetica"/>
              </a:rPr>
              <a:t>Employment</a:t>
            </a:r>
            <a:endParaRPr sz="1100">
              <a:latin typeface="Helvetica"/>
              <a:cs typeface="Helvetica"/>
            </a:endParaRPr>
          </a:p>
          <a:p>
            <a:pPr marL="12700" marR="5080">
              <a:lnSpc>
                <a:spcPts val="1500"/>
              </a:lnSpc>
              <a:spcBef>
                <a:spcPts val="80"/>
              </a:spcBef>
            </a:pPr>
            <a:r>
              <a:rPr sz="1000" dirty="0">
                <a:solidFill>
                  <a:srgbClr val="231F20"/>
                </a:solidFill>
                <a:latin typeface="Helvetica"/>
                <a:cs typeface="Helvetica"/>
              </a:rPr>
              <a:t>All rights reserved. Images cannot </a:t>
            </a:r>
            <a:r>
              <a:rPr sz="1000" spc="-5" dirty="0">
                <a:solidFill>
                  <a:srgbClr val="231F20"/>
                </a:solidFill>
                <a:latin typeface="Helvetica"/>
                <a:cs typeface="Helvetica"/>
              </a:rPr>
              <a:t>be duplicated or </a:t>
            </a:r>
            <a:r>
              <a:rPr sz="1000" dirty="0">
                <a:solidFill>
                  <a:srgbClr val="231F20"/>
                </a:solidFill>
                <a:latin typeface="Helvetica"/>
                <a:cs typeface="Helvetica"/>
              </a:rPr>
              <a:t>reproduced </a:t>
            </a:r>
            <a:r>
              <a:rPr sz="1000" spc="-5" dirty="0">
                <a:solidFill>
                  <a:srgbClr val="231F20"/>
                </a:solidFill>
                <a:latin typeface="Helvetica"/>
                <a:cs typeface="Helvetica"/>
              </a:rPr>
              <a:t>without  written </a:t>
            </a:r>
            <a:r>
              <a:rPr sz="1000" dirty="0">
                <a:solidFill>
                  <a:srgbClr val="231F20"/>
                </a:solidFill>
                <a:latin typeface="Helvetica"/>
                <a:cs typeface="Helvetica"/>
              </a:rPr>
              <a:t>consent </a:t>
            </a:r>
            <a:r>
              <a:rPr sz="1000" spc="-5" dirty="0">
                <a:solidFill>
                  <a:srgbClr val="231F20"/>
                </a:solidFill>
                <a:latin typeface="Helvetica"/>
                <a:cs typeface="Helvetica"/>
              </a:rPr>
              <a:t>of </a:t>
            </a:r>
            <a:r>
              <a:rPr sz="1000" dirty="0">
                <a:solidFill>
                  <a:srgbClr val="231F20"/>
                </a:solidFill>
                <a:latin typeface="Helvetica"/>
                <a:cs typeface="Helvetica"/>
              </a:rPr>
              <a:t>the copyright </a:t>
            </a:r>
            <a:r>
              <a:rPr sz="1000" spc="-5" dirty="0">
                <a:solidFill>
                  <a:srgbClr val="231F20"/>
                </a:solidFill>
                <a:latin typeface="Helvetica"/>
                <a:cs typeface="Helvetica"/>
              </a:rPr>
              <a:t>holders of </a:t>
            </a:r>
            <a:r>
              <a:rPr sz="1000" dirty="0">
                <a:solidFill>
                  <a:srgbClr val="231F20"/>
                </a:solidFill>
                <a:latin typeface="Helvetica"/>
                <a:cs typeface="Helvetica"/>
              </a:rPr>
              <a:t>this</a:t>
            </a:r>
            <a:r>
              <a:rPr sz="1000" spc="-20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000" dirty="0">
                <a:solidFill>
                  <a:srgbClr val="231F20"/>
                </a:solidFill>
                <a:latin typeface="Helvetica"/>
                <a:cs typeface="Helvetica"/>
              </a:rPr>
              <a:t>resource.</a:t>
            </a:r>
            <a:endParaRPr sz="1000">
              <a:latin typeface="Helvetica"/>
              <a:cs typeface="Helvetica"/>
            </a:endParaRPr>
          </a:p>
          <a:p>
            <a:pPr marL="12700" marR="1692275">
              <a:lnSpc>
                <a:spcPct val="113700"/>
              </a:lnSpc>
              <a:spcBef>
                <a:spcPts val="819"/>
              </a:spcBef>
            </a:pPr>
            <a:r>
              <a:rPr sz="1100" spc="-15" dirty="0">
                <a:solidFill>
                  <a:srgbClr val="231F20"/>
                </a:solidFill>
                <a:latin typeface="Helvetica"/>
                <a:cs typeface="Helvetica"/>
              </a:rPr>
              <a:t>Title </a:t>
            </a:r>
            <a:r>
              <a:rPr sz="1100" dirty="0">
                <a:solidFill>
                  <a:srgbClr val="231F20"/>
                </a:solidFill>
                <a:latin typeface="Helvetica"/>
                <a:cs typeface="Helvetica"/>
              </a:rPr>
              <a:t>: </a:t>
            </a:r>
            <a:r>
              <a:rPr sz="1100" spc="-35" dirty="0">
                <a:solidFill>
                  <a:srgbClr val="231F20"/>
                </a:solidFill>
                <a:latin typeface="Helvetica"/>
                <a:cs typeface="Helvetica"/>
              </a:rPr>
              <a:t>Ta'n </a:t>
            </a:r>
            <a:r>
              <a:rPr sz="1100" spc="-20" dirty="0">
                <a:solidFill>
                  <a:srgbClr val="231F20"/>
                </a:solidFill>
                <a:latin typeface="Helvetica"/>
                <a:cs typeface="Helvetica"/>
              </a:rPr>
              <a:t>Teloltieg'p</a:t>
            </a:r>
            <a:r>
              <a:rPr sz="1100" spc="-180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dirty="0">
                <a:solidFill>
                  <a:srgbClr val="231F20"/>
                </a:solidFill>
                <a:latin typeface="Helvetica"/>
                <a:cs typeface="Helvetica"/>
              </a:rPr>
              <a:t>Maljewe'juianeg  ISBN :</a:t>
            </a:r>
            <a:r>
              <a:rPr sz="1100" spc="13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Helvetica"/>
                <a:cs typeface="Helvetica"/>
              </a:rPr>
              <a:t>978-1-989538-02-9</a:t>
            </a:r>
            <a:endParaRPr sz="11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5" dirty="0">
                <a:solidFill>
                  <a:srgbClr val="231F20"/>
                </a:solidFill>
                <a:latin typeface="Helvetica"/>
                <a:cs typeface="Helvetica"/>
              </a:rPr>
              <a:t>Date </a:t>
            </a:r>
            <a:r>
              <a:rPr sz="1100" dirty="0">
                <a:solidFill>
                  <a:srgbClr val="231F20"/>
                </a:solidFill>
                <a:latin typeface="Helvetica"/>
                <a:cs typeface="Helvetica"/>
              </a:rPr>
              <a:t>:</a:t>
            </a:r>
            <a:r>
              <a:rPr sz="1100" spc="-15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1100" spc="-5" dirty="0">
                <a:solidFill>
                  <a:srgbClr val="231F20"/>
                </a:solidFill>
                <a:latin typeface="Helvetica"/>
                <a:cs typeface="Helvetica"/>
              </a:rPr>
              <a:t>201910</a:t>
            </a:r>
            <a:endParaRPr sz="1100">
              <a:latin typeface="Helvetica"/>
              <a:cs typeface="Helvetic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638300" y="5341183"/>
            <a:ext cx="21310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231F20"/>
                </a:solidFill>
                <a:latin typeface="Helvetica"/>
                <a:cs typeface="Helvetica"/>
              </a:rPr>
              <a:t>“Siawiminuignewa’tu’g </a:t>
            </a:r>
            <a:r>
              <a:rPr sz="800" b="1" spc="-10" dirty="0">
                <a:solidFill>
                  <a:srgbClr val="231F20"/>
                </a:solidFill>
                <a:latin typeface="Helvetica"/>
                <a:cs typeface="Helvetica"/>
              </a:rPr>
              <a:t>‘Gtli’sutiminu”  </a:t>
            </a:r>
            <a:r>
              <a:rPr sz="800" b="1" dirty="0">
                <a:solidFill>
                  <a:srgbClr val="231F20"/>
                </a:solidFill>
                <a:latin typeface="Helvetica"/>
                <a:cs typeface="Helvetica"/>
              </a:rPr>
              <a:t>Listuguj Education, </a:t>
            </a:r>
            <a:r>
              <a:rPr sz="800" b="1" spc="-10" dirty="0">
                <a:solidFill>
                  <a:srgbClr val="231F20"/>
                </a:solidFill>
                <a:latin typeface="Helvetica"/>
                <a:cs typeface="Helvetica"/>
              </a:rPr>
              <a:t>Training </a:t>
            </a:r>
            <a:r>
              <a:rPr sz="800" b="1" dirty="0">
                <a:solidFill>
                  <a:srgbClr val="231F20"/>
                </a:solidFill>
                <a:latin typeface="Helvetica"/>
                <a:cs typeface="Helvetica"/>
              </a:rPr>
              <a:t>&amp;</a:t>
            </a:r>
            <a:r>
              <a:rPr sz="800" b="1" spc="-9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800" b="1" dirty="0">
                <a:solidFill>
                  <a:srgbClr val="231F20"/>
                </a:solidFill>
                <a:latin typeface="Helvetica"/>
                <a:cs typeface="Helvetica"/>
              </a:rPr>
              <a:t>Employment  1 </a:t>
            </a:r>
            <a:r>
              <a:rPr sz="800" b="1" spc="-5" dirty="0">
                <a:solidFill>
                  <a:srgbClr val="231F20"/>
                </a:solidFill>
                <a:latin typeface="Helvetica"/>
                <a:cs typeface="Helvetica"/>
              </a:rPr>
              <a:t>Riverside</a:t>
            </a:r>
            <a:r>
              <a:rPr sz="800" b="1" spc="-15" dirty="0">
                <a:solidFill>
                  <a:srgbClr val="231F20"/>
                </a:solidFill>
                <a:latin typeface="Helvetica"/>
                <a:cs typeface="Helvetica"/>
              </a:rPr>
              <a:t> </a:t>
            </a:r>
            <a:r>
              <a:rPr sz="800" b="1" spc="-10" dirty="0">
                <a:solidFill>
                  <a:srgbClr val="231F20"/>
                </a:solidFill>
                <a:latin typeface="Helvetica"/>
                <a:cs typeface="Helvetica"/>
              </a:rPr>
              <a:t>West,</a:t>
            </a:r>
            <a:endParaRPr sz="800">
              <a:latin typeface="Helvetica"/>
              <a:cs typeface="Helvetica"/>
            </a:endParaRPr>
          </a:p>
          <a:p>
            <a:pPr marL="12700" marR="1025525">
              <a:lnSpc>
                <a:spcPct val="100000"/>
              </a:lnSpc>
            </a:pPr>
            <a:r>
              <a:rPr sz="800" b="1" dirty="0">
                <a:solidFill>
                  <a:srgbClr val="231F20"/>
                </a:solidFill>
                <a:latin typeface="Helvetica"/>
                <a:cs typeface="Helvetica"/>
              </a:rPr>
              <a:t>Listuguj, QC G0C </a:t>
            </a:r>
            <a:r>
              <a:rPr sz="800" b="1" spc="-5" dirty="0">
                <a:solidFill>
                  <a:srgbClr val="231F20"/>
                </a:solidFill>
                <a:latin typeface="Helvetica"/>
                <a:cs typeface="Helvetica"/>
              </a:rPr>
              <a:t>2R0  </a:t>
            </a:r>
            <a:r>
              <a:rPr sz="800" b="1" spc="-5" dirty="0">
                <a:solidFill>
                  <a:srgbClr val="231F20"/>
                </a:solidFill>
                <a:latin typeface="Helvetica"/>
                <a:cs typeface="Helvetica"/>
                <a:hlinkClick r:id="rId12"/>
              </a:rPr>
              <a:t>www.listuguj.ca</a:t>
            </a:r>
            <a:endParaRPr sz="800">
              <a:latin typeface="Helvetica"/>
              <a:cs typeface="Helvetic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07129" y="5134535"/>
            <a:ext cx="657860" cy="657860"/>
          </a:xfrm>
          <a:custGeom>
            <a:avLst/>
            <a:gdLst/>
            <a:ahLst/>
            <a:cxnLst/>
            <a:rect l="l" t="t" r="r" b="b"/>
            <a:pathLst>
              <a:path w="657860" h="657860">
                <a:moveTo>
                  <a:pt x="328904" y="0"/>
                </a:moveTo>
                <a:lnTo>
                  <a:pt x="280301" y="3566"/>
                </a:lnTo>
                <a:lnTo>
                  <a:pt x="233912" y="13925"/>
                </a:lnTo>
                <a:lnTo>
                  <a:pt x="190247" y="30569"/>
                </a:lnTo>
                <a:lnTo>
                  <a:pt x="149812" y="52988"/>
                </a:lnTo>
                <a:lnTo>
                  <a:pt x="113119" y="80675"/>
                </a:lnTo>
                <a:lnTo>
                  <a:pt x="80675" y="113119"/>
                </a:lnTo>
                <a:lnTo>
                  <a:pt x="52988" y="149812"/>
                </a:lnTo>
                <a:lnTo>
                  <a:pt x="30569" y="190247"/>
                </a:lnTo>
                <a:lnTo>
                  <a:pt x="13925" y="233912"/>
                </a:lnTo>
                <a:lnTo>
                  <a:pt x="3566" y="280301"/>
                </a:lnTo>
                <a:lnTo>
                  <a:pt x="0" y="328904"/>
                </a:lnTo>
                <a:lnTo>
                  <a:pt x="3566" y="377507"/>
                </a:lnTo>
                <a:lnTo>
                  <a:pt x="13925" y="423896"/>
                </a:lnTo>
                <a:lnTo>
                  <a:pt x="30569" y="467562"/>
                </a:lnTo>
                <a:lnTo>
                  <a:pt x="52988" y="507996"/>
                </a:lnTo>
                <a:lnTo>
                  <a:pt x="80675" y="544689"/>
                </a:lnTo>
                <a:lnTo>
                  <a:pt x="113119" y="577134"/>
                </a:lnTo>
                <a:lnTo>
                  <a:pt x="149812" y="604820"/>
                </a:lnTo>
                <a:lnTo>
                  <a:pt x="190247" y="627239"/>
                </a:lnTo>
                <a:lnTo>
                  <a:pt x="233912" y="643883"/>
                </a:lnTo>
                <a:lnTo>
                  <a:pt x="280301" y="654243"/>
                </a:lnTo>
                <a:lnTo>
                  <a:pt x="328904" y="657809"/>
                </a:lnTo>
                <a:lnTo>
                  <a:pt x="377507" y="654243"/>
                </a:lnTo>
                <a:lnTo>
                  <a:pt x="423896" y="643883"/>
                </a:lnTo>
                <a:lnTo>
                  <a:pt x="467562" y="627239"/>
                </a:lnTo>
                <a:lnTo>
                  <a:pt x="507996" y="604820"/>
                </a:lnTo>
                <a:lnTo>
                  <a:pt x="544689" y="577134"/>
                </a:lnTo>
                <a:lnTo>
                  <a:pt x="577134" y="544689"/>
                </a:lnTo>
                <a:lnTo>
                  <a:pt x="604820" y="507996"/>
                </a:lnTo>
                <a:lnTo>
                  <a:pt x="627239" y="467562"/>
                </a:lnTo>
                <a:lnTo>
                  <a:pt x="643883" y="423896"/>
                </a:lnTo>
                <a:lnTo>
                  <a:pt x="654243" y="377507"/>
                </a:lnTo>
                <a:lnTo>
                  <a:pt x="657809" y="328904"/>
                </a:lnTo>
                <a:lnTo>
                  <a:pt x="654243" y="280301"/>
                </a:lnTo>
                <a:lnTo>
                  <a:pt x="643883" y="233912"/>
                </a:lnTo>
                <a:lnTo>
                  <a:pt x="627239" y="190247"/>
                </a:lnTo>
                <a:lnTo>
                  <a:pt x="604820" y="149812"/>
                </a:lnTo>
                <a:lnTo>
                  <a:pt x="577134" y="113119"/>
                </a:lnTo>
                <a:lnTo>
                  <a:pt x="544689" y="80675"/>
                </a:lnTo>
                <a:lnTo>
                  <a:pt x="507996" y="52988"/>
                </a:lnTo>
                <a:lnTo>
                  <a:pt x="467562" y="30569"/>
                </a:lnTo>
                <a:lnTo>
                  <a:pt x="423896" y="13925"/>
                </a:lnTo>
                <a:lnTo>
                  <a:pt x="377507" y="3566"/>
                </a:lnTo>
                <a:lnTo>
                  <a:pt x="328904" y="0"/>
                </a:lnTo>
                <a:close/>
              </a:path>
            </a:pathLst>
          </a:custGeom>
          <a:solidFill>
            <a:srgbClr val="F3F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93236" y="5120655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798" y="0"/>
                </a:moveTo>
                <a:lnTo>
                  <a:pt x="288643" y="4225"/>
                </a:lnTo>
                <a:lnTo>
                  <a:pt x="236565" y="16692"/>
                </a:lnTo>
                <a:lnTo>
                  <a:pt x="187326" y="37085"/>
                </a:lnTo>
                <a:lnTo>
                  <a:pt x="141686" y="65090"/>
                </a:lnTo>
                <a:lnTo>
                  <a:pt x="100406" y="100393"/>
                </a:lnTo>
                <a:lnTo>
                  <a:pt x="65102" y="141673"/>
                </a:lnTo>
                <a:lnTo>
                  <a:pt x="37093" y="187313"/>
                </a:lnTo>
                <a:lnTo>
                  <a:pt x="16696" y="236553"/>
                </a:lnTo>
                <a:lnTo>
                  <a:pt x="4226" y="288630"/>
                </a:lnTo>
                <a:lnTo>
                  <a:pt x="0" y="342785"/>
                </a:lnTo>
                <a:lnTo>
                  <a:pt x="4226" y="396940"/>
                </a:lnTo>
                <a:lnTo>
                  <a:pt x="16696" y="449018"/>
                </a:lnTo>
                <a:lnTo>
                  <a:pt x="37093" y="498257"/>
                </a:lnTo>
                <a:lnTo>
                  <a:pt x="65102" y="543897"/>
                </a:lnTo>
                <a:lnTo>
                  <a:pt x="100406" y="585177"/>
                </a:lnTo>
                <a:lnTo>
                  <a:pt x="141686" y="620480"/>
                </a:lnTo>
                <a:lnTo>
                  <a:pt x="187326" y="648486"/>
                </a:lnTo>
                <a:lnTo>
                  <a:pt x="236565" y="668879"/>
                </a:lnTo>
                <a:lnTo>
                  <a:pt x="288643" y="681345"/>
                </a:lnTo>
                <a:lnTo>
                  <a:pt x="342798" y="685571"/>
                </a:lnTo>
                <a:lnTo>
                  <a:pt x="396953" y="681345"/>
                </a:lnTo>
                <a:lnTo>
                  <a:pt x="449030" y="668879"/>
                </a:lnTo>
                <a:lnTo>
                  <a:pt x="475759" y="657809"/>
                </a:lnTo>
                <a:lnTo>
                  <a:pt x="342798" y="657809"/>
                </a:lnTo>
                <a:lnTo>
                  <a:pt x="293029" y="653925"/>
                </a:lnTo>
                <a:lnTo>
                  <a:pt x="245170" y="642467"/>
                </a:lnTo>
                <a:lnTo>
                  <a:pt x="199919" y="623724"/>
                </a:lnTo>
                <a:lnTo>
                  <a:pt x="157976" y="597987"/>
                </a:lnTo>
                <a:lnTo>
                  <a:pt x="120040" y="565543"/>
                </a:lnTo>
                <a:lnTo>
                  <a:pt x="87596" y="527607"/>
                </a:lnTo>
                <a:lnTo>
                  <a:pt x="61859" y="485664"/>
                </a:lnTo>
                <a:lnTo>
                  <a:pt x="43116" y="440413"/>
                </a:lnTo>
                <a:lnTo>
                  <a:pt x="31658" y="392554"/>
                </a:lnTo>
                <a:lnTo>
                  <a:pt x="27774" y="342785"/>
                </a:lnTo>
                <a:lnTo>
                  <a:pt x="31658" y="293017"/>
                </a:lnTo>
                <a:lnTo>
                  <a:pt x="43116" y="245157"/>
                </a:lnTo>
                <a:lnTo>
                  <a:pt x="61859" y="199907"/>
                </a:lnTo>
                <a:lnTo>
                  <a:pt x="87596" y="157963"/>
                </a:lnTo>
                <a:lnTo>
                  <a:pt x="120040" y="120027"/>
                </a:lnTo>
                <a:lnTo>
                  <a:pt x="157976" y="87584"/>
                </a:lnTo>
                <a:lnTo>
                  <a:pt x="199919" y="61846"/>
                </a:lnTo>
                <a:lnTo>
                  <a:pt x="245170" y="43103"/>
                </a:lnTo>
                <a:lnTo>
                  <a:pt x="293029" y="31645"/>
                </a:lnTo>
                <a:lnTo>
                  <a:pt x="342798" y="27762"/>
                </a:lnTo>
                <a:lnTo>
                  <a:pt x="475759" y="27762"/>
                </a:lnTo>
                <a:lnTo>
                  <a:pt x="449030" y="16692"/>
                </a:lnTo>
                <a:lnTo>
                  <a:pt x="396953" y="4225"/>
                </a:lnTo>
                <a:lnTo>
                  <a:pt x="342798" y="0"/>
                </a:lnTo>
                <a:close/>
              </a:path>
              <a:path w="685800" h="685800">
                <a:moveTo>
                  <a:pt x="475759" y="27762"/>
                </a:moveTo>
                <a:lnTo>
                  <a:pt x="342798" y="27762"/>
                </a:lnTo>
                <a:lnTo>
                  <a:pt x="392566" y="31645"/>
                </a:lnTo>
                <a:lnTo>
                  <a:pt x="440426" y="43103"/>
                </a:lnTo>
                <a:lnTo>
                  <a:pt x="485677" y="61846"/>
                </a:lnTo>
                <a:lnTo>
                  <a:pt x="527620" y="87584"/>
                </a:lnTo>
                <a:lnTo>
                  <a:pt x="565556" y="120027"/>
                </a:lnTo>
                <a:lnTo>
                  <a:pt x="597999" y="157963"/>
                </a:lnTo>
                <a:lnTo>
                  <a:pt x="623737" y="199907"/>
                </a:lnTo>
                <a:lnTo>
                  <a:pt x="642480" y="245157"/>
                </a:lnTo>
                <a:lnTo>
                  <a:pt x="653938" y="293017"/>
                </a:lnTo>
                <a:lnTo>
                  <a:pt x="657821" y="342785"/>
                </a:lnTo>
                <a:lnTo>
                  <a:pt x="653938" y="392554"/>
                </a:lnTo>
                <a:lnTo>
                  <a:pt x="642480" y="440413"/>
                </a:lnTo>
                <a:lnTo>
                  <a:pt x="623737" y="485664"/>
                </a:lnTo>
                <a:lnTo>
                  <a:pt x="597999" y="527607"/>
                </a:lnTo>
                <a:lnTo>
                  <a:pt x="565556" y="565543"/>
                </a:lnTo>
                <a:lnTo>
                  <a:pt x="527620" y="597987"/>
                </a:lnTo>
                <a:lnTo>
                  <a:pt x="485677" y="623724"/>
                </a:lnTo>
                <a:lnTo>
                  <a:pt x="440426" y="642467"/>
                </a:lnTo>
                <a:lnTo>
                  <a:pt x="392566" y="653925"/>
                </a:lnTo>
                <a:lnTo>
                  <a:pt x="342798" y="657809"/>
                </a:lnTo>
                <a:lnTo>
                  <a:pt x="475759" y="657809"/>
                </a:lnTo>
                <a:lnTo>
                  <a:pt x="543910" y="620480"/>
                </a:lnTo>
                <a:lnTo>
                  <a:pt x="585190" y="585177"/>
                </a:lnTo>
                <a:lnTo>
                  <a:pt x="620493" y="543897"/>
                </a:lnTo>
                <a:lnTo>
                  <a:pt x="648498" y="498257"/>
                </a:lnTo>
                <a:lnTo>
                  <a:pt x="668892" y="449018"/>
                </a:lnTo>
                <a:lnTo>
                  <a:pt x="681358" y="396940"/>
                </a:lnTo>
                <a:lnTo>
                  <a:pt x="685584" y="342785"/>
                </a:lnTo>
                <a:lnTo>
                  <a:pt x="681358" y="288630"/>
                </a:lnTo>
                <a:lnTo>
                  <a:pt x="668892" y="236553"/>
                </a:lnTo>
                <a:lnTo>
                  <a:pt x="648498" y="187313"/>
                </a:lnTo>
                <a:lnTo>
                  <a:pt x="620493" y="141673"/>
                </a:lnTo>
                <a:lnTo>
                  <a:pt x="585190" y="100393"/>
                </a:lnTo>
                <a:lnTo>
                  <a:pt x="543910" y="65090"/>
                </a:lnTo>
                <a:lnTo>
                  <a:pt x="498270" y="37085"/>
                </a:lnTo>
                <a:lnTo>
                  <a:pt x="475759" y="27762"/>
                </a:lnTo>
                <a:close/>
              </a:path>
            </a:pathLst>
          </a:custGeom>
          <a:solidFill>
            <a:srgbClr val="2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46418" y="5173815"/>
            <a:ext cx="579755" cy="579755"/>
          </a:xfrm>
          <a:custGeom>
            <a:avLst/>
            <a:gdLst/>
            <a:ahLst/>
            <a:cxnLst/>
            <a:rect l="l" t="t" r="r" b="b"/>
            <a:pathLst>
              <a:path w="579755" h="579754">
                <a:moveTo>
                  <a:pt x="289610" y="0"/>
                </a:moveTo>
                <a:lnTo>
                  <a:pt x="242635" y="3790"/>
                </a:lnTo>
                <a:lnTo>
                  <a:pt x="198072" y="14765"/>
                </a:lnTo>
                <a:lnTo>
                  <a:pt x="156519" y="32326"/>
                </a:lnTo>
                <a:lnTo>
                  <a:pt x="118572" y="55879"/>
                </a:lnTo>
                <a:lnTo>
                  <a:pt x="84826" y="84828"/>
                </a:lnTo>
                <a:lnTo>
                  <a:pt x="55879" y="118574"/>
                </a:lnTo>
                <a:lnTo>
                  <a:pt x="32326" y="156524"/>
                </a:lnTo>
                <a:lnTo>
                  <a:pt x="14764" y="198079"/>
                </a:lnTo>
                <a:lnTo>
                  <a:pt x="3790" y="242644"/>
                </a:lnTo>
                <a:lnTo>
                  <a:pt x="0" y="289623"/>
                </a:lnTo>
                <a:lnTo>
                  <a:pt x="3790" y="336599"/>
                </a:lnTo>
                <a:lnTo>
                  <a:pt x="14764" y="381162"/>
                </a:lnTo>
                <a:lnTo>
                  <a:pt x="32326" y="422717"/>
                </a:lnTo>
                <a:lnTo>
                  <a:pt x="55879" y="460666"/>
                </a:lnTo>
                <a:lnTo>
                  <a:pt x="84826" y="494414"/>
                </a:lnTo>
                <a:lnTo>
                  <a:pt x="118572" y="523363"/>
                </a:lnTo>
                <a:lnTo>
                  <a:pt x="156519" y="546917"/>
                </a:lnTo>
                <a:lnTo>
                  <a:pt x="198072" y="564480"/>
                </a:lnTo>
                <a:lnTo>
                  <a:pt x="242635" y="575456"/>
                </a:lnTo>
                <a:lnTo>
                  <a:pt x="289610" y="579246"/>
                </a:lnTo>
                <a:lnTo>
                  <a:pt x="336589" y="575456"/>
                </a:lnTo>
                <a:lnTo>
                  <a:pt x="381154" y="564480"/>
                </a:lnTo>
                <a:lnTo>
                  <a:pt x="422710" y="546917"/>
                </a:lnTo>
                <a:lnTo>
                  <a:pt x="460659" y="523363"/>
                </a:lnTo>
                <a:lnTo>
                  <a:pt x="494406" y="494414"/>
                </a:lnTo>
                <a:lnTo>
                  <a:pt x="523354" y="460666"/>
                </a:lnTo>
                <a:lnTo>
                  <a:pt x="546907" y="422717"/>
                </a:lnTo>
                <a:lnTo>
                  <a:pt x="564469" y="381162"/>
                </a:lnTo>
                <a:lnTo>
                  <a:pt x="575443" y="336599"/>
                </a:lnTo>
                <a:lnTo>
                  <a:pt x="579234" y="289623"/>
                </a:lnTo>
                <a:lnTo>
                  <a:pt x="575443" y="242644"/>
                </a:lnTo>
                <a:lnTo>
                  <a:pt x="564469" y="198079"/>
                </a:lnTo>
                <a:lnTo>
                  <a:pt x="546907" y="156524"/>
                </a:lnTo>
                <a:lnTo>
                  <a:pt x="523354" y="118574"/>
                </a:lnTo>
                <a:lnTo>
                  <a:pt x="494406" y="84828"/>
                </a:lnTo>
                <a:lnTo>
                  <a:pt x="460659" y="55879"/>
                </a:lnTo>
                <a:lnTo>
                  <a:pt x="422710" y="32326"/>
                </a:lnTo>
                <a:lnTo>
                  <a:pt x="381154" y="14765"/>
                </a:lnTo>
                <a:lnTo>
                  <a:pt x="336589" y="3790"/>
                </a:lnTo>
                <a:lnTo>
                  <a:pt x="289610" y="0"/>
                </a:lnTo>
                <a:close/>
              </a:path>
            </a:pathLst>
          </a:custGeom>
          <a:solidFill>
            <a:srgbClr val="B72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22046" y="5142148"/>
            <a:ext cx="626745" cy="614045"/>
          </a:xfrm>
          <a:custGeom>
            <a:avLst/>
            <a:gdLst/>
            <a:ahLst/>
            <a:cxnLst/>
            <a:rect l="l" t="t" r="r" b="b"/>
            <a:pathLst>
              <a:path w="626744" h="614045">
                <a:moveTo>
                  <a:pt x="432691" y="467956"/>
                </a:moveTo>
                <a:lnTo>
                  <a:pt x="311327" y="467956"/>
                </a:lnTo>
                <a:lnTo>
                  <a:pt x="447344" y="613765"/>
                </a:lnTo>
                <a:lnTo>
                  <a:pt x="432691" y="467956"/>
                </a:lnTo>
                <a:close/>
              </a:path>
              <a:path w="626744" h="614045">
                <a:moveTo>
                  <a:pt x="68364" y="115049"/>
                </a:moveTo>
                <a:lnTo>
                  <a:pt x="172402" y="285127"/>
                </a:lnTo>
                <a:lnTo>
                  <a:pt x="0" y="385292"/>
                </a:lnTo>
                <a:lnTo>
                  <a:pt x="197840" y="410006"/>
                </a:lnTo>
                <a:lnTo>
                  <a:pt x="168656" y="607237"/>
                </a:lnTo>
                <a:lnTo>
                  <a:pt x="311327" y="467956"/>
                </a:lnTo>
                <a:lnTo>
                  <a:pt x="432691" y="467956"/>
                </a:lnTo>
                <a:lnTo>
                  <a:pt x="427405" y="415366"/>
                </a:lnTo>
                <a:lnTo>
                  <a:pt x="626198" y="399948"/>
                </a:lnTo>
                <a:lnTo>
                  <a:pt x="458660" y="291833"/>
                </a:lnTo>
                <a:lnTo>
                  <a:pt x="527446" y="190360"/>
                </a:lnTo>
                <a:lnTo>
                  <a:pt x="381558" y="190360"/>
                </a:lnTo>
                <a:lnTo>
                  <a:pt x="380633" y="187388"/>
                </a:lnTo>
                <a:lnTo>
                  <a:pt x="254165" y="187388"/>
                </a:lnTo>
                <a:lnTo>
                  <a:pt x="68364" y="115049"/>
                </a:lnTo>
                <a:close/>
              </a:path>
              <a:path w="626744" h="614045">
                <a:moveTo>
                  <a:pt x="570534" y="126796"/>
                </a:moveTo>
                <a:lnTo>
                  <a:pt x="381558" y="190360"/>
                </a:lnTo>
                <a:lnTo>
                  <a:pt x="527446" y="190360"/>
                </a:lnTo>
                <a:lnTo>
                  <a:pt x="570534" y="126796"/>
                </a:lnTo>
                <a:close/>
              </a:path>
              <a:path w="626744" h="614045">
                <a:moveTo>
                  <a:pt x="322287" y="0"/>
                </a:moveTo>
                <a:lnTo>
                  <a:pt x="254165" y="187388"/>
                </a:lnTo>
                <a:lnTo>
                  <a:pt x="380633" y="187388"/>
                </a:lnTo>
                <a:lnTo>
                  <a:pt x="322287" y="0"/>
                </a:lnTo>
                <a:close/>
              </a:path>
            </a:pathLst>
          </a:custGeom>
          <a:solidFill>
            <a:srgbClr val="F9C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0752" y="5120427"/>
            <a:ext cx="668655" cy="655320"/>
          </a:xfrm>
          <a:custGeom>
            <a:avLst/>
            <a:gdLst/>
            <a:ahLst/>
            <a:cxnLst/>
            <a:rect l="l" t="t" r="r" b="b"/>
            <a:pathLst>
              <a:path w="668655" h="655320">
                <a:moveTo>
                  <a:pt x="351372" y="499605"/>
                </a:moveTo>
                <a:lnTo>
                  <a:pt x="332397" y="499605"/>
                </a:lnTo>
                <a:lnTo>
                  <a:pt x="477596" y="655269"/>
                </a:lnTo>
                <a:lnTo>
                  <a:pt x="473621" y="615695"/>
                </a:lnTo>
                <a:lnTo>
                  <a:pt x="459676" y="615695"/>
                </a:lnTo>
                <a:lnTo>
                  <a:pt x="351372" y="499605"/>
                </a:lnTo>
                <a:close/>
              </a:path>
              <a:path w="668655" h="655320">
                <a:moveTo>
                  <a:pt x="72999" y="122821"/>
                </a:moveTo>
                <a:lnTo>
                  <a:pt x="184061" y="304418"/>
                </a:lnTo>
                <a:lnTo>
                  <a:pt x="0" y="411352"/>
                </a:lnTo>
                <a:lnTo>
                  <a:pt x="211226" y="437730"/>
                </a:lnTo>
                <a:lnTo>
                  <a:pt x="180073" y="648309"/>
                </a:lnTo>
                <a:lnTo>
                  <a:pt x="219712" y="609612"/>
                </a:lnTo>
                <a:lnTo>
                  <a:pt x="199834" y="609612"/>
                </a:lnTo>
                <a:lnTo>
                  <a:pt x="227050" y="425716"/>
                </a:lnTo>
                <a:lnTo>
                  <a:pt x="42570" y="402678"/>
                </a:lnTo>
                <a:lnTo>
                  <a:pt x="203314" y="309283"/>
                </a:lnTo>
                <a:lnTo>
                  <a:pt x="106324" y="150698"/>
                </a:lnTo>
                <a:lnTo>
                  <a:pt x="144588" y="150698"/>
                </a:lnTo>
                <a:lnTo>
                  <a:pt x="72999" y="122821"/>
                </a:lnTo>
                <a:close/>
              </a:path>
              <a:path w="668655" h="655320">
                <a:moveTo>
                  <a:pt x="591309" y="161658"/>
                </a:moveTo>
                <a:lnTo>
                  <a:pt x="574535" y="161658"/>
                </a:lnTo>
                <a:lnTo>
                  <a:pt x="470230" y="315531"/>
                </a:lnTo>
                <a:lnTo>
                  <a:pt x="626440" y="416331"/>
                </a:lnTo>
                <a:lnTo>
                  <a:pt x="441083" y="430720"/>
                </a:lnTo>
                <a:lnTo>
                  <a:pt x="459676" y="615695"/>
                </a:lnTo>
                <a:lnTo>
                  <a:pt x="473621" y="615695"/>
                </a:lnTo>
                <a:lnTo>
                  <a:pt x="456323" y="443458"/>
                </a:lnTo>
                <a:lnTo>
                  <a:pt x="668553" y="426986"/>
                </a:lnTo>
                <a:lnTo>
                  <a:pt x="489686" y="311569"/>
                </a:lnTo>
                <a:lnTo>
                  <a:pt x="591309" y="161658"/>
                </a:lnTo>
                <a:close/>
              </a:path>
              <a:path w="668655" h="655320">
                <a:moveTo>
                  <a:pt x="332854" y="479755"/>
                </a:moveTo>
                <a:lnTo>
                  <a:pt x="199834" y="609612"/>
                </a:lnTo>
                <a:lnTo>
                  <a:pt x="219712" y="609612"/>
                </a:lnTo>
                <a:lnTo>
                  <a:pt x="332397" y="499605"/>
                </a:lnTo>
                <a:lnTo>
                  <a:pt x="351372" y="499605"/>
                </a:lnTo>
                <a:lnTo>
                  <a:pt x="332854" y="479755"/>
                </a:lnTo>
                <a:close/>
              </a:path>
              <a:path w="668655" h="655320">
                <a:moveTo>
                  <a:pt x="357608" y="43433"/>
                </a:moveTo>
                <a:lnTo>
                  <a:pt x="343065" y="43433"/>
                </a:lnTo>
                <a:lnTo>
                  <a:pt x="398335" y="220929"/>
                </a:lnTo>
                <a:lnTo>
                  <a:pt x="450927" y="203238"/>
                </a:lnTo>
                <a:lnTo>
                  <a:pt x="407377" y="203238"/>
                </a:lnTo>
                <a:lnTo>
                  <a:pt x="357608" y="43433"/>
                </a:lnTo>
                <a:close/>
              </a:path>
              <a:path w="668655" h="655320">
                <a:moveTo>
                  <a:pt x="144588" y="150698"/>
                </a:moveTo>
                <a:lnTo>
                  <a:pt x="106324" y="150698"/>
                </a:lnTo>
                <a:lnTo>
                  <a:pt x="279552" y="218147"/>
                </a:lnTo>
                <a:lnTo>
                  <a:pt x="286126" y="200063"/>
                </a:lnTo>
                <a:lnTo>
                  <a:pt x="271360" y="200063"/>
                </a:lnTo>
                <a:lnTo>
                  <a:pt x="144588" y="150698"/>
                </a:lnTo>
                <a:close/>
              </a:path>
              <a:path w="668655" h="655320">
                <a:moveTo>
                  <a:pt x="609130" y="135369"/>
                </a:moveTo>
                <a:lnTo>
                  <a:pt x="407377" y="203238"/>
                </a:lnTo>
                <a:lnTo>
                  <a:pt x="450927" y="203238"/>
                </a:lnTo>
                <a:lnTo>
                  <a:pt x="574535" y="161658"/>
                </a:lnTo>
                <a:lnTo>
                  <a:pt x="591309" y="161658"/>
                </a:lnTo>
                <a:lnTo>
                  <a:pt x="609130" y="135369"/>
                </a:lnTo>
                <a:close/>
              </a:path>
              <a:path w="668655" h="655320">
                <a:moveTo>
                  <a:pt x="344081" y="0"/>
                </a:moveTo>
                <a:lnTo>
                  <a:pt x="271360" y="200063"/>
                </a:lnTo>
                <a:lnTo>
                  <a:pt x="286126" y="200063"/>
                </a:lnTo>
                <a:lnTo>
                  <a:pt x="343065" y="43433"/>
                </a:lnTo>
                <a:lnTo>
                  <a:pt x="357608" y="43433"/>
                </a:lnTo>
                <a:lnTo>
                  <a:pt x="344081" y="0"/>
                </a:lnTo>
                <a:close/>
              </a:path>
            </a:pathLst>
          </a:custGeom>
          <a:solidFill>
            <a:srgbClr val="2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90765" y="5318176"/>
            <a:ext cx="290830" cy="290830"/>
          </a:xfrm>
          <a:custGeom>
            <a:avLst/>
            <a:gdLst/>
            <a:ahLst/>
            <a:cxnLst/>
            <a:rect l="l" t="t" r="r" b="b"/>
            <a:pathLst>
              <a:path w="290830" h="290829">
                <a:moveTo>
                  <a:pt x="145262" y="0"/>
                </a:moveTo>
                <a:lnTo>
                  <a:pt x="99348" y="7405"/>
                </a:lnTo>
                <a:lnTo>
                  <a:pt x="59472" y="28027"/>
                </a:lnTo>
                <a:lnTo>
                  <a:pt x="28027" y="59472"/>
                </a:lnTo>
                <a:lnTo>
                  <a:pt x="7405" y="99348"/>
                </a:lnTo>
                <a:lnTo>
                  <a:pt x="0" y="145262"/>
                </a:lnTo>
                <a:lnTo>
                  <a:pt x="7405" y="191177"/>
                </a:lnTo>
                <a:lnTo>
                  <a:pt x="28027" y="231057"/>
                </a:lnTo>
                <a:lnTo>
                  <a:pt x="59472" y="262506"/>
                </a:lnTo>
                <a:lnTo>
                  <a:pt x="99348" y="283130"/>
                </a:lnTo>
                <a:lnTo>
                  <a:pt x="145262" y="290537"/>
                </a:lnTo>
                <a:lnTo>
                  <a:pt x="191177" y="283130"/>
                </a:lnTo>
                <a:lnTo>
                  <a:pt x="231057" y="262506"/>
                </a:lnTo>
                <a:lnTo>
                  <a:pt x="262506" y="231057"/>
                </a:lnTo>
                <a:lnTo>
                  <a:pt x="283130" y="191177"/>
                </a:lnTo>
                <a:lnTo>
                  <a:pt x="290537" y="145262"/>
                </a:lnTo>
                <a:lnTo>
                  <a:pt x="283130" y="99348"/>
                </a:lnTo>
                <a:lnTo>
                  <a:pt x="262506" y="59472"/>
                </a:lnTo>
                <a:lnTo>
                  <a:pt x="231057" y="28027"/>
                </a:lnTo>
                <a:lnTo>
                  <a:pt x="191177" y="7405"/>
                </a:lnTo>
                <a:lnTo>
                  <a:pt x="145262" y="0"/>
                </a:lnTo>
                <a:close/>
              </a:path>
            </a:pathLst>
          </a:custGeom>
          <a:solidFill>
            <a:srgbClr val="F9C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986019" y="5313427"/>
            <a:ext cx="300355" cy="300355"/>
          </a:xfrm>
          <a:custGeom>
            <a:avLst/>
            <a:gdLst/>
            <a:ahLst/>
            <a:cxnLst/>
            <a:rect l="l" t="t" r="r" b="b"/>
            <a:pathLst>
              <a:path w="300355" h="300354">
                <a:moveTo>
                  <a:pt x="150012" y="0"/>
                </a:moveTo>
                <a:lnTo>
                  <a:pt x="102648" y="7660"/>
                </a:lnTo>
                <a:lnTo>
                  <a:pt x="61475" y="28982"/>
                </a:lnTo>
                <a:lnTo>
                  <a:pt x="28982" y="61475"/>
                </a:lnTo>
                <a:lnTo>
                  <a:pt x="7660" y="102648"/>
                </a:lnTo>
                <a:lnTo>
                  <a:pt x="0" y="150012"/>
                </a:lnTo>
                <a:lnTo>
                  <a:pt x="7660" y="197377"/>
                </a:lnTo>
                <a:lnTo>
                  <a:pt x="28982" y="238554"/>
                </a:lnTo>
                <a:lnTo>
                  <a:pt x="61475" y="271050"/>
                </a:lnTo>
                <a:lnTo>
                  <a:pt x="102648" y="292375"/>
                </a:lnTo>
                <a:lnTo>
                  <a:pt x="150012" y="300037"/>
                </a:lnTo>
                <a:lnTo>
                  <a:pt x="197382" y="292375"/>
                </a:lnTo>
                <a:lnTo>
                  <a:pt x="200930" y="290537"/>
                </a:lnTo>
                <a:lnTo>
                  <a:pt x="150012" y="290537"/>
                </a:lnTo>
                <a:lnTo>
                  <a:pt x="105645" y="283361"/>
                </a:lnTo>
                <a:lnTo>
                  <a:pt x="67079" y="263387"/>
                </a:lnTo>
                <a:lnTo>
                  <a:pt x="36645" y="232949"/>
                </a:lnTo>
                <a:lnTo>
                  <a:pt x="16674" y="194380"/>
                </a:lnTo>
                <a:lnTo>
                  <a:pt x="9499" y="150012"/>
                </a:lnTo>
                <a:lnTo>
                  <a:pt x="16674" y="105645"/>
                </a:lnTo>
                <a:lnTo>
                  <a:pt x="36645" y="67079"/>
                </a:lnTo>
                <a:lnTo>
                  <a:pt x="67079" y="36645"/>
                </a:lnTo>
                <a:lnTo>
                  <a:pt x="105645" y="16674"/>
                </a:lnTo>
                <a:lnTo>
                  <a:pt x="150012" y="9499"/>
                </a:lnTo>
                <a:lnTo>
                  <a:pt x="200933" y="9499"/>
                </a:lnTo>
                <a:lnTo>
                  <a:pt x="197382" y="7660"/>
                </a:lnTo>
                <a:lnTo>
                  <a:pt x="150012" y="0"/>
                </a:lnTo>
                <a:close/>
              </a:path>
              <a:path w="300355" h="300354">
                <a:moveTo>
                  <a:pt x="200933" y="9499"/>
                </a:moveTo>
                <a:lnTo>
                  <a:pt x="150012" y="9499"/>
                </a:lnTo>
                <a:lnTo>
                  <a:pt x="194380" y="16674"/>
                </a:lnTo>
                <a:lnTo>
                  <a:pt x="232949" y="36645"/>
                </a:lnTo>
                <a:lnTo>
                  <a:pt x="263387" y="67079"/>
                </a:lnTo>
                <a:lnTo>
                  <a:pt x="283361" y="105645"/>
                </a:lnTo>
                <a:lnTo>
                  <a:pt x="290537" y="150012"/>
                </a:lnTo>
                <a:lnTo>
                  <a:pt x="283361" y="194380"/>
                </a:lnTo>
                <a:lnTo>
                  <a:pt x="263387" y="232949"/>
                </a:lnTo>
                <a:lnTo>
                  <a:pt x="232949" y="263387"/>
                </a:lnTo>
                <a:lnTo>
                  <a:pt x="194380" y="283361"/>
                </a:lnTo>
                <a:lnTo>
                  <a:pt x="150012" y="290537"/>
                </a:lnTo>
                <a:lnTo>
                  <a:pt x="200930" y="290537"/>
                </a:lnTo>
                <a:lnTo>
                  <a:pt x="238559" y="271050"/>
                </a:lnTo>
                <a:lnTo>
                  <a:pt x="271054" y="238554"/>
                </a:lnTo>
                <a:lnTo>
                  <a:pt x="292376" y="197377"/>
                </a:lnTo>
                <a:lnTo>
                  <a:pt x="300037" y="150012"/>
                </a:lnTo>
                <a:lnTo>
                  <a:pt x="292376" y="102648"/>
                </a:lnTo>
                <a:lnTo>
                  <a:pt x="271054" y="61475"/>
                </a:lnTo>
                <a:lnTo>
                  <a:pt x="238559" y="28982"/>
                </a:lnTo>
                <a:lnTo>
                  <a:pt x="200933" y="9499"/>
                </a:lnTo>
                <a:close/>
              </a:path>
            </a:pathLst>
          </a:custGeom>
          <a:solidFill>
            <a:srgbClr val="B72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066137" y="6091529"/>
            <a:ext cx="0" cy="370840"/>
          </a:xfrm>
          <a:custGeom>
            <a:avLst/>
            <a:gdLst/>
            <a:ahLst/>
            <a:cxnLst/>
            <a:rect l="l" t="t" r="r" b="b"/>
            <a:pathLst>
              <a:path h="370839">
                <a:moveTo>
                  <a:pt x="0" y="0"/>
                </a:moveTo>
                <a:lnTo>
                  <a:pt x="0" y="370331"/>
                </a:lnTo>
              </a:path>
            </a:pathLst>
          </a:custGeom>
          <a:ln w="1028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1199" y="6118715"/>
            <a:ext cx="745022" cy="3090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42003" y="6137943"/>
            <a:ext cx="1163048" cy="2781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499930" y="4870867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825" y="0"/>
                </a:moveTo>
                <a:lnTo>
                  <a:pt x="0" y="0"/>
                </a:lnTo>
                <a:lnTo>
                  <a:pt x="0" y="5968"/>
                </a:lnTo>
                <a:lnTo>
                  <a:pt x="825" y="0"/>
                </a:lnTo>
                <a:close/>
              </a:path>
            </a:pathLst>
          </a:custGeom>
          <a:solidFill>
            <a:srgbClr val="D93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842080" y="4870867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825" y="0"/>
                </a:moveTo>
                <a:lnTo>
                  <a:pt x="0" y="0"/>
                </a:lnTo>
                <a:lnTo>
                  <a:pt x="825" y="5968"/>
                </a:lnTo>
                <a:lnTo>
                  <a:pt x="825" y="0"/>
                </a:lnTo>
                <a:close/>
              </a:path>
            </a:pathLst>
          </a:custGeom>
          <a:solidFill>
            <a:srgbClr val="D93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29642" y="5287710"/>
            <a:ext cx="1209040" cy="1092835"/>
          </a:xfrm>
          <a:custGeom>
            <a:avLst/>
            <a:gdLst/>
            <a:ahLst/>
            <a:cxnLst/>
            <a:rect l="l" t="t" r="r" b="b"/>
            <a:pathLst>
              <a:path w="1209040" h="1092835">
                <a:moveTo>
                  <a:pt x="1208786" y="0"/>
                </a:moveTo>
                <a:lnTo>
                  <a:pt x="0" y="0"/>
                </a:lnTo>
                <a:lnTo>
                  <a:pt x="113804" y="661733"/>
                </a:lnTo>
                <a:lnTo>
                  <a:pt x="144043" y="837869"/>
                </a:lnTo>
                <a:lnTo>
                  <a:pt x="187921" y="1092733"/>
                </a:lnTo>
                <a:lnTo>
                  <a:pt x="1031951" y="1092733"/>
                </a:lnTo>
                <a:lnTo>
                  <a:pt x="1069441" y="860818"/>
                </a:lnTo>
                <a:lnTo>
                  <a:pt x="1072311" y="843191"/>
                </a:lnTo>
                <a:lnTo>
                  <a:pt x="1098981" y="678040"/>
                </a:lnTo>
                <a:lnTo>
                  <a:pt x="1106982" y="628853"/>
                </a:lnTo>
                <a:lnTo>
                  <a:pt x="1129131" y="491883"/>
                </a:lnTo>
                <a:lnTo>
                  <a:pt x="1176083" y="202069"/>
                </a:lnTo>
                <a:lnTo>
                  <a:pt x="1203426" y="33007"/>
                </a:lnTo>
                <a:lnTo>
                  <a:pt x="1208786" y="0"/>
                </a:lnTo>
                <a:close/>
              </a:path>
            </a:pathLst>
          </a:custGeom>
          <a:solidFill>
            <a:srgbClr val="51B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51014" y="4999831"/>
            <a:ext cx="1343025" cy="246379"/>
          </a:xfrm>
          <a:custGeom>
            <a:avLst/>
            <a:gdLst/>
            <a:ahLst/>
            <a:cxnLst/>
            <a:rect l="l" t="t" r="r" b="b"/>
            <a:pathLst>
              <a:path w="1343025" h="246379">
                <a:moveTo>
                  <a:pt x="671487" y="0"/>
                </a:moveTo>
                <a:lnTo>
                  <a:pt x="595446" y="780"/>
                </a:lnTo>
                <a:lnTo>
                  <a:pt x="521887" y="3063"/>
                </a:lnTo>
                <a:lnTo>
                  <a:pt x="451272" y="6767"/>
                </a:lnTo>
                <a:lnTo>
                  <a:pt x="384062" y="11806"/>
                </a:lnTo>
                <a:lnTo>
                  <a:pt x="320720" y="18095"/>
                </a:lnTo>
                <a:lnTo>
                  <a:pt x="261706" y="25552"/>
                </a:lnTo>
                <a:lnTo>
                  <a:pt x="207483" y="34091"/>
                </a:lnTo>
                <a:lnTo>
                  <a:pt x="158511" y="43628"/>
                </a:lnTo>
                <a:lnTo>
                  <a:pt x="115253" y="54079"/>
                </a:lnTo>
                <a:lnTo>
                  <a:pt x="78170" y="65360"/>
                </a:lnTo>
                <a:lnTo>
                  <a:pt x="24377" y="90073"/>
                </a:lnTo>
                <a:lnTo>
                  <a:pt x="0" y="123037"/>
                </a:lnTo>
                <a:lnTo>
                  <a:pt x="3940" y="136444"/>
                </a:lnTo>
                <a:lnTo>
                  <a:pt x="34236" y="161929"/>
                </a:lnTo>
                <a:lnTo>
                  <a:pt x="91686" y="185139"/>
                </a:lnTo>
                <a:lnTo>
                  <a:pt x="129568" y="195704"/>
                </a:lnTo>
                <a:lnTo>
                  <a:pt x="173010" y="205475"/>
                </a:lnTo>
                <a:lnTo>
                  <a:pt x="221601" y="214378"/>
                </a:lnTo>
                <a:lnTo>
                  <a:pt x="274931" y="222337"/>
                </a:lnTo>
                <a:lnTo>
                  <a:pt x="332591" y="229278"/>
                </a:lnTo>
                <a:lnTo>
                  <a:pt x="394170" y="235125"/>
                </a:lnTo>
                <a:lnTo>
                  <a:pt x="459259" y="239803"/>
                </a:lnTo>
                <a:lnTo>
                  <a:pt x="527448" y="243237"/>
                </a:lnTo>
                <a:lnTo>
                  <a:pt x="598327" y="245353"/>
                </a:lnTo>
                <a:lnTo>
                  <a:pt x="671487" y="246075"/>
                </a:lnTo>
                <a:lnTo>
                  <a:pt x="744642" y="245353"/>
                </a:lnTo>
                <a:lnTo>
                  <a:pt x="815517" y="243237"/>
                </a:lnTo>
                <a:lnTo>
                  <a:pt x="883704" y="239803"/>
                </a:lnTo>
                <a:lnTo>
                  <a:pt x="948792" y="235125"/>
                </a:lnTo>
                <a:lnTo>
                  <a:pt x="1010371" y="229278"/>
                </a:lnTo>
                <a:lnTo>
                  <a:pt x="1068031" y="222337"/>
                </a:lnTo>
                <a:lnTo>
                  <a:pt x="1121362" y="214378"/>
                </a:lnTo>
                <a:lnTo>
                  <a:pt x="1169954" y="205475"/>
                </a:lnTo>
                <a:lnTo>
                  <a:pt x="1213398" y="195704"/>
                </a:lnTo>
                <a:lnTo>
                  <a:pt x="1251282" y="185139"/>
                </a:lnTo>
                <a:lnTo>
                  <a:pt x="1308735" y="161929"/>
                </a:lnTo>
                <a:lnTo>
                  <a:pt x="1339033" y="136444"/>
                </a:lnTo>
                <a:lnTo>
                  <a:pt x="1342974" y="123037"/>
                </a:lnTo>
                <a:lnTo>
                  <a:pt x="1342148" y="117093"/>
                </a:lnTo>
                <a:lnTo>
                  <a:pt x="1295249" y="77386"/>
                </a:lnTo>
                <a:lnTo>
                  <a:pt x="1227720" y="54079"/>
                </a:lnTo>
                <a:lnTo>
                  <a:pt x="1184462" y="43628"/>
                </a:lnTo>
                <a:lnTo>
                  <a:pt x="1135491" y="34091"/>
                </a:lnTo>
                <a:lnTo>
                  <a:pt x="1081267" y="25552"/>
                </a:lnTo>
                <a:lnTo>
                  <a:pt x="1022253" y="18095"/>
                </a:lnTo>
                <a:lnTo>
                  <a:pt x="958911" y="11806"/>
                </a:lnTo>
                <a:lnTo>
                  <a:pt x="891701" y="6767"/>
                </a:lnTo>
                <a:lnTo>
                  <a:pt x="821086" y="3063"/>
                </a:lnTo>
                <a:lnTo>
                  <a:pt x="747527" y="780"/>
                </a:lnTo>
                <a:lnTo>
                  <a:pt x="671487" y="0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51014" y="5122868"/>
            <a:ext cx="1343025" cy="256540"/>
          </a:xfrm>
          <a:custGeom>
            <a:avLst/>
            <a:gdLst/>
            <a:ahLst/>
            <a:cxnLst/>
            <a:rect l="l" t="t" r="r" b="b"/>
            <a:pathLst>
              <a:path w="1343025" h="256539">
                <a:moveTo>
                  <a:pt x="0" y="0"/>
                </a:moveTo>
                <a:lnTo>
                  <a:pt x="122" y="130505"/>
                </a:lnTo>
                <a:lnTo>
                  <a:pt x="19986" y="178171"/>
                </a:lnTo>
                <a:lnTo>
                  <a:pt x="68262" y="198158"/>
                </a:lnTo>
                <a:lnTo>
                  <a:pt x="123529" y="207880"/>
                </a:lnTo>
                <a:lnTo>
                  <a:pt x="178354" y="216681"/>
                </a:lnTo>
                <a:lnTo>
                  <a:pt x="232737" y="224571"/>
                </a:lnTo>
                <a:lnTo>
                  <a:pt x="286679" y="231559"/>
                </a:lnTo>
                <a:lnTo>
                  <a:pt x="340183" y="237658"/>
                </a:lnTo>
                <a:lnTo>
                  <a:pt x="393249" y="242876"/>
                </a:lnTo>
                <a:lnTo>
                  <a:pt x="445880" y="247224"/>
                </a:lnTo>
                <a:lnTo>
                  <a:pt x="498076" y="250713"/>
                </a:lnTo>
                <a:lnTo>
                  <a:pt x="549839" y="253353"/>
                </a:lnTo>
                <a:lnTo>
                  <a:pt x="601171" y="255155"/>
                </a:lnTo>
                <a:lnTo>
                  <a:pt x="652072" y="256128"/>
                </a:lnTo>
                <a:lnTo>
                  <a:pt x="702544" y="256284"/>
                </a:lnTo>
                <a:lnTo>
                  <a:pt x="752590" y="255632"/>
                </a:lnTo>
                <a:lnTo>
                  <a:pt x="802209" y="254184"/>
                </a:lnTo>
                <a:lnTo>
                  <a:pt x="851404" y="251949"/>
                </a:lnTo>
                <a:lnTo>
                  <a:pt x="900176" y="248938"/>
                </a:lnTo>
                <a:lnTo>
                  <a:pt x="948526" y="245161"/>
                </a:lnTo>
                <a:lnTo>
                  <a:pt x="996457" y="240629"/>
                </a:lnTo>
                <a:lnTo>
                  <a:pt x="1043968" y="235352"/>
                </a:lnTo>
                <a:lnTo>
                  <a:pt x="1091062" y="229341"/>
                </a:lnTo>
                <a:lnTo>
                  <a:pt x="1137741" y="222605"/>
                </a:lnTo>
                <a:lnTo>
                  <a:pt x="1184005" y="215156"/>
                </a:lnTo>
                <a:lnTo>
                  <a:pt x="1229856" y="207003"/>
                </a:lnTo>
                <a:lnTo>
                  <a:pt x="1301665" y="192848"/>
                </a:lnTo>
                <a:lnTo>
                  <a:pt x="1337664" y="156860"/>
                </a:lnTo>
                <a:lnTo>
                  <a:pt x="1342974" y="130505"/>
                </a:lnTo>
                <a:lnTo>
                  <a:pt x="1342974" y="123037"/>
                </a:lnTo>
                <a:lnTo>
                  <a:pt x="671487" y="123037"/>
                </a:lnTo>
                <a:lnTo>
                  <a:pt x="598327" y="122315"/>
                </a:lnTo>
                <a:lnTo>
                  <a:pt x="527448" y="120200"/>
                </a:lnTo>
                <a:lnTo>
                  <a:pt x="459259" y="116765"/>
                </a:lnTo>
                <a:lnTo>
                  <a:pt x="394170" y="112087"/>
                </a:lnTo>
                <a:lnTo>
                  <a:pt x="332591" y="106240"/>
                </a:lnTo>
                <a:lnTo>
                  <a:pt x="274931" y="99300"/>
                </a:lnTo>
                <a:lnTo>
                  <a:pt x="221601" y="91341"/>
                </a:lnTo>
                <a:lnTo>
                  <a:pt x="173010" y="82438"/>
                </a:lnTo>
                <a:lnTo>
                  <a:pt x="129568" y="72666"/>
                </a:lnTo>
                <a:lnTo>
                  <a:pt x="91686" y="62102"/>
                </a:lnTo>
                <a:lnTo>
                  <a:pt x="34236" y="38891"/>
                </a:lnTo>
                <a:lnTo>
                  <a:pt x="3940" y="13407"/>
                </a:lnTo>
                <a:lnTo>
                  <a:pt x="0" y="0"/>
                </a:lnTo>
                <a:close/>
              </a:path>
              <a:path w="1343025" h="256539">
                <a:moveTo>
                  <a:pt x="1342974" y="0"/>
                </a:moveTo>
                <a:lnTo>
                  <a:pt x="1320987" y="31322"/>
                </a:lnTo>
                <a:lnTo>
                  <a:pt x="1258771" y="59670"/>
                </a:lnTo>
                <a:lnTo>
                  <a:pt x="1214331" y="72410"/>
                </a:lnTo>
                <a:lnTo>
                  <a:pt x="1161939" y="84022"/>
                </a:lnTo>
                <a:lnTo>
                  <a:pt x="1102297" y="94379"/>
                </a:lnTo>
                <a:lnTo>
                  <a:pt x="1036107" y="103355"/>
                </a:lnTo>
                <a:lnTo>
                  <a:pt x="964069" y="110820"/>
                </a:lnTo>
                <a:lnTo>
                  <a:pt x="838174" y="119126"/>
                </a:lnTo>
                <a:lnTo>
                  <a:pt x="787778" y="121162"/>
                </a:lnTo>
                <a:lnTo>
                  <a:pt x="749660" y="122196"/>
                </a:lnTo>
                <a:lnTo>
                  <a:pt x="710873" y="122825"/>
                </a:lnTo>
                <a:lnTo>
                  <a:pt x="671487" y="123037"/>
                </a:lnTo>
                <a:lnTo>
                  <a:pt x="1342974" y="123037"/>
                </a:lnTo>
                <a:lnTo>
                  <a:pt x="134297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096287" y="5489778"/>
            <a:ext cx="1109980" cy="459740"/>
          </a:xfrm>
          <a:custGeom>
            <a:avLst/>
            <a:gdLst/>
            <a:ahLst/>
            <a:cxnLst/>
            <a:rect l="l" t="t" r="r" b="b"/>
            <a:pathLst>
              <a:path w="1109979" h="459739">
                <a:moveTo>
                  <a:pt x="1109433" y="0"/>
                </a:moveTo>
                <a:lnTo>
                  <a:pt x="0" y="185546"/>
                </a:lnTo>
                <a:lnTo>
                  <a:pt x="47167" y="459663"/>
                </a:lnTo>
                <a:lnTo>
                  <a:pt x="1062481" y="289813"/>
                </a:lnTo>
                <a:lnTo>
                  <a:pt x="1109433" y="0"/>
                </a:lnTo>
                <a:close/>
              </a:path>
            </a:pathLst>
          </a:custGeom>
          <a:solidFill>
            <a:srgbClr val="30B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43447" y="5779589"/>
            <a:ext cx="1015365" cy="346075"/>
          </a:xfrm>
          <a:custGeom>
            <a:avLst/>
            <a:gdLst/>
            <a:ahLst/>
            <a:cxnLst/>
            <a:rect l="l" t="t" r="r" b="b"/>
            <a:pathLst>
              <a:path w="1015365" h="346075">
                <a:moveTo>
                  <a:pt x="1015326" y="0"/>
                </a:moveTo>
                <a:lnTo>
                  <a:pt x="0" y="169862"/>
                </a:lnTo>
                <a:lnTo>
                  <a:pt x="30238" y="345986"/>
                </a:lnTo>
                <a:lnTo>
                  <a:pt x="985177" y="186156"/>
                </a:lnTo>
                <a:lnTo>
                  <a:pt x="993178" y="136969"/>
                </a:lnTo>
                <a:lnTo>
                  <a:pt x="1015326" y="0"/>
                </a:lnTo>
                <a:close/>
              </a:path>
            </a:pathLst>
          </a:custGeom>
          <a:solidFill>
            <a:srgbClr val="30A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73687" y="5965752"/>
            <a:ext cx="955040" cy="316230"/>
          </a:xfrm>
          <a:custGeom>
            <a:avLst/>
            <a:gdLst/>
            <a:ahLst/>
            <a:cxnLst/>
            <a:rect l="l" t="t" r="r" b="b"/>
            <a:pathLst>
              <a:path w="955040" h="316229">
                <a:moveTo>
                  <a:pt x="954938" y="0"/>
                </a:moveTo>
                <a:lnTo>
                  <a:pt x="0" y="159829"/>
                </a:lnTo>
                <a:lnTo>
                  <a:pt x="26873" y="315963"/>
                </a:lnTo>
                <a:lnTo>
                  <a:pt x="928268" y="165150"/>
                </a:lnTo>
                <a:lnTo>
                  <a:pt x="954938" y="0"/>
                </a:lnTo>
                <a:close/>
              </a:path>
            </a:pathLst>
          </a:custGeom>
          <a:solidFill>
            <a:srgbClr val="B7B9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03406" y="6148530"/>
            <a:ext cx="895985" cy="232410"/>
          </a:xfrm>
          <a:custGeom>
            <a:avLst/>
            <a:gdLst/>
            <a:ahLst/>
            <a:cxnLst/>
            <a:rect l="l" t="t" r="r" b="b"/>
            <a:pathLst>
              <a:path w="895984" h="232410">
                <a:moveTo>
                  <a:pt x="895680" y="0"/>
                </a:moveTo>
                <a:lnTo>
                  <a:pt x="0" y="149796"/>
                </a:lnTo>
                <a:lnTo>
                  <a:pt x="14160" y="231914"/>
                </a:lnTo>
                <a:lnTo>
                  <a:pt x="858177" y="231914"/>
                </a:lnTo>
                <a:lnTo>
                  <a:pt x="895680" y="0"/>
                </a:lnTo>
                <a:close/>
              </a:path>
            </a:pathLst>
          </a:custGeom>
          <a:solidFill>
            <a:srgbClr val="DCBE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200555" y="6130902"/>
            <a:ext cx="901700" cy="167640"/>
          </a:xfrm>
          <a:custGeom>
            <a:avLst/>
            <a:gdLst/>
            <a:ahLst/>
            <a:cxnLst/>
            <a:rect l="l" t="t" r="r" b="b"/>
            <a:pathLst>
              <a:path w="901700" h="167639">
                <a:moveTo>
                  <a:pt x="901395" y="0"/>
                </a:moveTo>
                <a:lnTo>
                  <a:pt x="0" y="150812"/>
                </a:lnTo>
                <a:lnTo>
                  <a:pt x="2857" y="167424"/>
                </a:lnTo>
                <a:lnTo>
                  <a:pt x="898537" y="17627"/>
                </a:lnTo>
                <a:lnTo>
                  <a:pt x="901395" y="0"/>
                </a:lnTo>
                <a:close/>
              </a:path>
            </a:pathLst>
          </a:custGeom>
          <a:solidFill>
            <a:srgbClr val="DABD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776168" y="4303671"/>
            <a:ext cx="652780" cy="939165"/>
          </a:xfrm>
          <a:custGeom>
            <a:avLst/>
            <a:gdLst/>
            <a:ahLst/>
            <a:cxnLst/>
            <a:rect l="l" t="t" r="r" b="b"/>
            <a:pathLst>
              <a:path w="652779" h="939164">
                <a:moveTo>
                  <a:pt x="120577" y="0"/>
                </a:moveTo>
                <a:lnTo>
                  <a:pt x="88671" y="30214"/>
                </a:lnTo>
                <a:lnTo>
                  <a:pt x="47358" y="184316"/>
                </a:lnTo>
                <a:lnTo>
                  <a:pt x="45906" y="197664"/>
                </a:lnTo>
                <a:lnTo>
                  <a:pt x="48406" y="210517"/>
                </a:lnTo>
                <a:lnTo>
                  <a:pt x="54534" y="221954"/>
                </a:lnTo>
                <a:lnTo>
                  <a:pt x="63969" y="231052"/>
                </a:lnTo>
                <a:lnTo>
                  <a:pt x="203085" y="327534"/>
                </a:lnTo>
                <a:lnTo>
                  <a:pt x="213270" y="337626"/>
                </a:lnTo>
                <a:lnTo>
                  <a:pt x="219440" y="350354"/>
                </a:lnTo>
                <a:lnTo>
                  <a:pt x="221223" y="364508"/>
                </a:lnTo>
                <a:lnTo>
                  <a:pt x="218249" y="378880"/>
                </a:lnTo>
                <a:lnTo>
                  <a:pt x="1231" y="935330"/>
                </a:lnTo>
                <a:lnTo>
                  <a:pt x="0" y="938937"/>
                </a:lnTo>
                <a:lnTo>
                  <a:pt x="13017" y="938315"/>
                </a:lnTo>
                <a:lnTo>
                  <a:pt x="120662" y="931546"/>
                </a:lnTo>
                <a:lnTo>
                  <a:pt x="138912" y="930009"/>
                </a:lnTo>
                <a:lnTo>
                  <a:pt x="342518" y="404635"/>
                </a:lnTo>
                <a:lnTo>
                  <a:pt x="348481" y="393951"/>
                </a:lnTo>
                <a:lnTo>
                  <a:pt x="356916" y="385711"/>
                </a:lnTo>
                <a:lnTo>
                  <a:pt x="367220" y="380316"/>
                </a:lnTo>
                <a:lnTo>
                  <a:pt x="378790" y="378169"/>
                </a:lnTo>
                <a:lnTo>
                  <a:pt x="575233" y="372631"/>
                </a:lnTo>
                <a:lnTo>
                  <a:pt x="588469" y="369919"/>
                </a:lnTo>
                <a:lnTo>
                  <a:pt x="599817" y="363038"/>
                </a:lnTo>
                <a:lnTo>
                  <a:pt x="608455" y="352702"/>
                </a:lnTo>
                <a:lnTo>
                  <a:pt x="613562" y="339624"/>
                </a:lnTo>
                <a:lnTo>
                  <a:pt x="622053" y="300051"/>
                </a:lnTo>
                <a:lnTo>
                  <a:pt x="292277" y="300051"/>
                </a:lnTo>
                <a:lnTo>
                  <a:pt x="124853" y="196101"/>
                </a:lnTo>
                <a:lnTo>
                  <a:pt x="155613" y="77902"/>
                </a:lnTo>
                <a:lnTo>
                  <a:pt x="484563" y="77902"/>
                </a:lnTo>
                <a:lnTo>
                  <a:pt x="135928" y="280"/>
                </a:lnTo>
                <a:lnTo>
                  <a:pt x="120577" y="0"/>
                </a:lnTo>
                <a:close/>
              </a:path>
              <a:path w="652779" h="939164">
                <a:moveTo>
                  <a:pt x="484563" y="77902"/>
                </a:moveTo>
                <a:lnTo>
                  <a:pt x="155613" y="77902"/>
                </a:lnTo>
                <a:lnTo>
                  <a:pt x="545172" y="163793"/>
                </a:lnTo>
                <a:lnTo>
                  <a:pt x="517817" y="282118"/>
                </a:lnTo>
                <a:lnTo>
                  <a:pt x="292277" y="300051"/>
                </a:lnTo>
                <a:lnTo>
                  <a:pt x="622053" y="300051"/>
                </a:lnTo>
                <a:lnTo>
                  <a:pt x="652297" y="159094"/>
                </a:lnTo>
                <a:lnTo>
                  <a:pt x="652690" y="142190"/>
                </a:lnTo>
                <a:lnTo>
                  <a:pt x="646985" y="127001"/>
                </a:lnTo>
                <a:lnTo>
                  <a:pt x="636198" y="115174"/>
                </a:lnTo>
                <a:lnTo>
                  <a:pt x="621347" y="108357"/>
                </a:lnTo>
                <a:lnTo>
                  <a:pt x="484563" y="77902"/>
                </a:lnTo>
                <a:close/>
              </a:path>
            </a:pathLst>
          </a:custGeom>
          <a:solidFill>
            <a:srgbClr val="F2C03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886700" cy="6858000"/>
          </a:xfrm>
          <a:custGeom>
            <a:avLst/>
            <a:gdLst/>
            <a:ahLst/>
            <a:cxnLst/>
            <a:rect l="l" t="t" r="r" b="b"/>
            <a:pathLst>
              <a:path w="7886700" h="6858000">
                <a:moveTo>
                  <a:pt x="0" y="6858000"/>
                </a:moveTo>
                <a:lnTo>
                  <a:pt x="7886700" y="6858000"/>
                </a:lnTo>
                <a:lnTo>
                  <a:pt x="78867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3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79370" y="557783"/>
            <a:ext cx="2956560" cy="2871470"/>
          </a:xfrm>
          <a:custGeom>
            <a:avLst/>
            <a:gdLst/>
            <a:ahLst/>
            <a:cxnLst/>
            <a:rect l="l" t="t" r="r" b="b"/>
            <a:pathLst>
              <a:path w="2956560" h="2871470">
                <a:moveTo>
                  <a:pt x="1478267" y="0"/>
                </a:moveTo>
                <a:lnTo>
                  <a:pt x="1429471" y="767"/>
                </a:lnTo>
                <a:lnTo>
                  <a:pt x="1381071" y="3053"/>
                </a:lnTo>
                <a:lnTo>
                  <a:pt x="1333090" y="6835"/>
                </a:lnTo>
                <a:lnTo>
                  <a:pt x="1285554" y="12088"/>
                </a:lnTo>
                <a:lnTo>
                  <a:pt x="1238485" y="18789"/>
                </a:lnTo>
                <a:lnTo>
                  <a:pt x="1191910" y="26914"/>
                </a:lnTo>
                <a:lnTo>
                  <a:pt x="1145851" y="36441"/>
                </a:lnTo>
                <a:lnTo>
                  <a:pt x="1100334" y="47344"/>
                </a:lnTo>
                <a:lnTo>
                  <a:pt x="1055383" y="59600"/>
                </a:lnTo>
                <a:lnTo>
                  <a:pt x="1011022" y="73187"/>
                </a:lnTo>
                <a:lnTo>
                  <a:pt x="967275" y="88079"/>
                </a:lnTo>
                <a:lnTo>
                  <a:pt x="924167" y="104254"/>
                </a:lnTo>
                <a:lnTo>
                  <a:pt x="881723" y="121688"/>
                </a:lnTo>
                <a:lnTo>
                  <a:pt x="839965" y="140357"/>
                </a:lnTo>
                <a:lnTo>
                  <a:pt x="798920" y="160237"/>
                </a:lnTo>
                <a:lnTo>
                  <a:pt x="758611" y="181306"/>
                </a:lnTo>
                <a:lnTo>
                  <a:pt x="719062" y="203538"/>
                </a:lnTo>
                <a:lnTo>
                  <a:pt x="680299" y="226911"/>
                </a:lnTo>
                <a:lnTo>
                  <a:pt x="642344" y="251402"/>
                </a:lnTo>
                <a:lnTo>
                  <a:pt x="605223" y="276985"/>
                </a:lnTo>
                <a:lnTo>
                  <a:pt x="568961" y="303638"/>
                </a:lnTo>
                <a:lnTo>
                  <a:pt x="533580" y="331337"/>
                </a:lnTo>
                <a:lnTo>
                  <a:pt x="499106" y="360059"/>
                </a:lnTo>
                <a:lnTo>
                  <a:pt x="465563" y="389779"/>
                </a:lnTo>
                <a:lnTo>
                  <a:pt x="432976" y="420474"/>
                </a:lnTo>
                <a:lnTo>
                  <a:pt x="401368" y="452121"/>
                </a:lnTo>
                <a:lnTo>
                  <a:pt x="370764" y="484696"/>
                </a:lnTo>
                <a:lnTo>
                  <a:pt x="341189" y="518174"/>
                </a:lnTo>
                <a:lnTo>
                  <a:pt x="312666" y="552533"/>
                </a:lnTo>
                <a:lnTo>
                  <a:pt x="285221" y="587749"/>
                </a:lnTo>
                <a:lnTo>
                  <a:pt x="258877" y="623799"/>
                </a:lnTo>
                <a:lnTo>
                  <a:pt x="233658" y="660657"/>
                </a:lnTo>
                <a:lnTo>
                  <a:pt x="209590" y="698302"/>
                </a:lnTo>
                <a:lnTo>
                  <a:pt x="186697" y="736709"/>
                </a:lnTo>
                <a:lnTo>
                  <a:pt x="165002" y="775855"/>
                </a:lnTo>
                <a:lnTo>
                  <a:pt x="144530" y="815715"/>
                </a:lnTo>
                <a:lnTo>
                  <a:pt x="125306" y="856267"/>
                </a:lnTo>
                <a:lnTo>
                  <a:pt x="107354" y="897487"/>
                </a:lnTo>
                <a:lnTo>
                  <a:pt x="90698" y="939350"/>
                </a:lnTo>
                <a:lnTo>
                  <a:pt x="75363" y="981834"/>
                </a:lnTo>
                <a:lnTo>
                  <a:pt x="61373" y="1024915"/>
                </a:lnTo>
                <a:lnTo>
                  <a:pt x="48752" y="1068569"/>
                </a:lnTo>
                <a:lnTo>
                  <a:pt x="37524" y="1112772"/>
                </a:lnTo>
                <a:lnTo>
                  <a:pt x="27715" y="1157502"/>
                </a:lnTo>
                <a:lnTo>
                  <a:pt x="19348" y="1202733"/>
                </a:lnTo>
                <a:lnTo>
                  <a:pt x="12447" y="1248443"/>
                </a:lnTo>
                <a:lnTo>
                  <a:pt x="7038" y="1294608"/>
                </a:lnTo>
                <a:lnTo>
                  <a:pt x="3144" y="1341204"/>
                </a:lnTo>
                <a:lnTo>
                  <a:pt x="790" y="1388207"/>
                </a:lnTo>
                <a:lnTo>
                  <a:pt x="0" y="1435595"/>
                </a:lnTo>
                <a:lnTo>
                  <a:pt x="790" y="1482984"/>
                </a:lnTo>
                <a:lnTo>
                  <a:pt x="3144" y="1529989"/>
                </a:lnTo>
                <a:lnTo>
                  <a:pt x="7038" y="1576586"/>
                </a:lnTo>
                <a:lnTo>
                  <a:pt x="12447" y="1622752"/>
                </a:lnTo>
                <a:lnTo>
                  <a:pt x="19348" y="1668464"/>
                </a:lnTo>
                <a:lnTo>
                  <a:pt x="27715" y="1713696"/>
                </a:lnTo>
                <a:lnTo>
                  <a:pt x="37524" y="1758426"/>
                </a:lnTo>
                <a:lnTo>
                  <a:pt x="48752" y="1802631"/>
                </a:lnTo>
                <a:lnTo>
                  <a:pt x="61373" y="1846286"/>
                </a:lnTo>
                <a:lnTo>
                  <a:pt x="75363" y="1889368"/>
                </a:lnTo>
                <a:lnTo>
                  <a:pt x="90698" y="1931853"/>
                </a:lnTo>
                <a:lnTo>
                  <a:pt x="107354" y="1973717"/>
                </a:lnTo>
                <a:lnTo>
                  <a:pt x="125306" y="2014938"/>
                </a:lnTo>
                <a:lnTo>
                  <a:pt x="144530" y="2055490"/>
                </a:lnTo>
                <a:lnTo>
                  <a:pt x="165002" y="2095352"/>
                </a:lnTo>
                <a:lnTo>
                  <a:pt x="186697" y="2134498"/>
                </a:lnTo>
                <a:lnTo>
                  <a:pt x="209590" y="2172906"/>
                </a:lnTo>
                <a:lnTo>
                  <a:pt x="233658" y="2210551"/>
                </a:lnTo>
                <a:lnTo>
                  <a:pt x="258877" y="2247410"/>
                </a:lnTo>
                <a:lnTo>
                  <a:pt x="285221" y="2283460"/>
                </a:lnTo>
                <a:lnTo>
                  <a:pt x="312666" y="2318677"/>
                </a:lnTo>
                <a:lnTo>
                  <a:pt x="341189" y="2353036"/>
                </a:lnTo>
                <a:lnTo>
                  <a:pt x="370764" y="2386515"/>
                </a:lnTo>
                <a:lnTo>
                  <a:pt x="401368" y="2419090"/>
                </a:lnTo>
                <a:lnTo>
                  <a:pt x="432976" y="2450738"/>
                </a:lnTo>
                <a:lnTo>
                  <a:pt x="465563" y="2481433"/>
                </a:lnTo>
                <a:lnTo>
                  <a:pt x="499106" y="2511154"/>
                </a:lnTo>
                <a:lnTo>
                  <a:pt x="533580" y="2539876"/>
                </a:lnTo>
                <a:lnTo>
                  <a:pt x="568961" y="2567575"/>
                </a:lnTo>
                <a:lnTo>
                  <a:pt x="605223" y="2594228"/>
                </a:lnTo>
                <a:lnTo>
                  <a:pt x="642344" y="2619812"/>
                </a:lnTo>
                <a:lnTo>
                  <a:pt x="680299" y="2644302"/>
                </a:lnTo>
                <a:lnTo>
                  <a:pt x="719062" y="2667676"/>
                </a:lnTo>
                <a:lnTo>
                  <a:pt x="758611" y="2689908"/>
                </a:lnTo>
                <a:lnTo>
                  <a:pt x="798920" y="2710977"/>
                </a:lnTo>
                <a:lnTo>
                  <a:pt x="839965" y="2730858"/>
                </a:lnTo>
                <a:lnTo>
                  <a:pt x="881723" y="2749527"/>
                </a:lnTo>
                <a:lnTo>
                  <a:pt x="924167" y="2766960"/>
                </a:lnTo>
                <a:lnTo>
                  <a:pt x="967275" y="2783135"/>
                </a:lnTo>
                <a:lnTo>
                  <a:pt x="1011022" y="2798028"/>
                </a:lnTo>
                <a:lnTo>
                  <a:pt x="1055383" y="2811614"/>
                </a:lnTo>
                <a:lnTo>
                  <a:pt x="1100334" y="2823871"/>
                </a:lnTo>
                <a:lnTo>
                  <a:pt x="1145851" y="2834774"/>
                </a:lnTo>
                <a:lnTo>
                  <a:pt x="1191910" y="2844301"/>
                </a:lnTo>
                <a:lnTo>
                  <a:pt x="1238485" y="2852426"/>
                </a:lnTo>
                <a:lnTo>
                  <a:pt x="1285554" y="2859127"/>
                </a:lnTo>
                <a:lnTo>
                  <a:pt x="1333090" y="2864380"/>
                </a:lnTo>
                <a:lnTo>
                  <a:pt x="1381071" y="2868162"/>
                </a:lnTo>
                <a:lnTo>
                  <a:pt x="1429471" y="2870448"/>
                </a:lnTo>
                <a:lnTo>
                  <a:pt x="1478267" y="2871216"/>
                </a:lnTo>
                <a:lnTo>
                  <a:pt x="1527062" y="2870448"/>
                </a:lnTo>
                <a:lnTo>
                  <a:pt x="1575463" y="2868162"/>
                </a:lnTo>
                <a:lnTo>
                  <a:pt x="1623443" y="2864380"/>
                </a:lnTo>
                <a:lnTo>
                  <a:pt x="1670980" y="2859127"/>
                </a:lnTo>
                <a:lnTo>
                  <a:pt x="1718048" y="2852426"/>
                </a:lnTo>
                <a:lnTo>
                  <a:pt x="1764624" y="2844301"/>
                </a:lnTo>
                <a:lnTo>
                  <a:pt x="1810682" y="2834774"/>
                </a:lnTo>
                <a:lnTo>
                  <a:pt x="1856199" y="2823871"/>
                </a:lnTo>
                <a:lnTo>
                  <a:pt x="1901151" y="2811614"/>
                </a:lnTo>
                <a:lnTo>
                  <a:pt x="1945512" y="2798028"/>
                </a:lnTo>
                <a:lnTo>
                  <a:pt x="1989258" y="2783135"/>
                </a:lnTo>
                <a:lnTo>
                  <a:pt x="2032366" y="2766960"/>
                </a:lnTo>
                <a:lnTo>
                  <a:pt x="2074811" y="2749527"/>
                </a:lnTo>
                <a:lnTo>
                  <a:pt x="2116568" y="2730858"/>
                </a:lnTo>
                <a:lnTo>
                  <a:pt x="2157614" y="2710977"/>
                </a:lnTo>
                <a:lnTo>
                  <a:pt x="2197923" y="2689908"/>
                </a:lnTo>
                <a:lnTo>
                  <a:pt x="2237471" y="2667676"/>
                </a:lnTo>
                <a:lnTo>
                  <a:pt x="2276235" y="2644302"/>
                </a:lnTo>
                <a:lnTo>
                  <a:pt x="2314189" y="2619812"/>
                </a:lnTo>
                <a:lnTo>
                  <a:pt x="2351310" y="2594228"/>
                </a:lnTo>
                <a:lnTo>
                  <a:pt x="2387573" y="2567575"/>
                </a:lnTo>
                <a:lnTo>
                  <a:pt x="2422953" y="2539876"/>
                </a:lnTo>
                <a:lnTo>
                  <a:pt x="2457427" y="2511154"/>
                </a:lnTo>
                <a:lnTo>
                  <a:pt x="2490970" y="2481433"/>
                </a:lnTo>
                <a:lnTo>
                  <a:pt x="2523558" y="2450738"/>
                </a:lnTo>
                <a:lnTo>
                  <a:pt x="2555166" y="2419090"/>
                </a:lnTo>
                <a:lnTo>
                  <a:pt x="2585769" y="2386515"/>
                </a:lnTo>
                <a:lnTo>
                  <a:pt x="2615345" y="2353036"/>
                </a:lnTo>
                <a:lnTo>
                  <a:pt x="2643867" y="2318677"/>
                </a:lnTo>
                <a:lnTo>
                  <a:pt x="2671313" y="2283460"/>
                </a:lnTo>
                <a:lnTo>
                  <a:pt x="2697657" y="2247410"/>
                </a:lnTo>
                <a:lnTo>
                  <a:pt x="2722875" y="2210551"/>
                </a:lnTo>
                <a:lnTo>
                  <a:pt x="2746943" y="2172906"/>
                </a:lnTo>
                <a:lnTo>
                  <a:pt x="2769837" y="2134498"/>
                </a:lnTo>
                <a:lnTo>
                  <a:pt x="2791532" y="2095352"/>
                </a:lnTo>
                <a:lnTo>
                  <a:pt x="2812003" y="2055490"/>
                </a:lnTo>
                <a:lnTo>
                  <a:pt x="2831227" y="2014938"/>
                </a:lnTo>
                <a:lnTo>
                  <a:pt x="2849179" y="1973717"/>
                </a:lnTo>
                <a:lnTo>
                  <a:pt x="2865835" y="1931853"/>
                </a:lnTo>
                <a:lnTo>
                  <a:pt x="2881171" y="1889368"/>
                </a:lnTo>
                <a:lnTo>
                  <a:pt x="2895161" y="1846286"/>
                </a:lnTo>
                <a:lnTo>
                  <a:pt x="2907782" y="1802631"/>
                </a:lnTo>
                <a:lnTo>
                  <a:pt x="2919009" y="1758426"/>
                </a:lnTo>
                <a:lnTo>
                  <a:pt x="2928819" y="1713696"/>
                </a:lnTo>
                <a:lnTo>
                  <a:pt x="2937186" y="1668464"/>
                </a:lnTo>
                <a:lnTo>
                  <a:pt x="2944086" y="1622752"/>
                </a:lnTo>
                <a:lnTo>
                  <a:pt x="2949496" y="1576586"/>
                </a:lnTo>
                <a:lnTo>
                  <a:pt x="2953390" y="1529989"/>
                </a:lnTo>
                <a:lnTo>
                  <a:pt x="2955744" y="1482984"/>
                </a:lnTo>
                <a:lnTo>
                  <a:pt x="2956534" y="1435595"/>
                </a:lnTo>
                <a:lnTo>
                  <a:pt x="2955744" y="1388207"/>
                </a:lnTo>
                <a:lnTo>
                  <a:pt x="2953390" y="1341204"/>
                </a:lnTo>
                <a:lnTo>
                  <a:pt x="2949496" y="1294608"/>
                </a:lnTo>
                <a:lnTo>
                  <a:pt x="2944086" y="1248443"/>
                </a:lnTo>
                <a:lnTo>
                  <a:pt x="2937186" y="1202733"/>
                </a:lnTo>
                <a:lnTo>
                  <a:pt x="2928819" y="1157502"/>
                </a:lnTo>
                <a:lnTo>
                  <a:pt x="2919009" y="1112772"/>
                </a:lnTo>
                <a:lnTo>
                  <a:pt x="2907782" y="1068569"/>
                </a:lnTo>
                <a:lnTo>
                  <a:pt x="2895161" y="1024915"/>
                </a:lnTo>
                <a:lnTo>
                  <a:pt x="2881171" y="981834"/>
                </a:lnTo>
                <a:lnTo>
                  <a:pt x="2865835" y="939350"/>
                </a:lnTo>
                <a:lnTo>
                  <a:pt x="2849179" y="897487"/>
                </a:lnTo>
                <a:lnTo>
                  <a:pt x="2831227" y="856267"/>
                </a:lnTo>
                <a:lnTo>
                  <a:pt x="2812003" y="815715"/>
                </a:lnTo>
                <a:lnTo>
                  <a:pt x="2791532" y="775855"/>
                </a:lnTo>
                <a:lnTo>
                  <a:pt x="2769837" y="736709"/>
                </a:lnTo>
                <a:lnTo>
                  <a:pt x="2746943" y="698302"/>
                </a:lnTo>
                <a:lnTo>
                  <a:pt x="2722875" y="660657"/>
                </a:lnTo>
                <a:lnTo>
                  <a:pt x="2697657" y="623799"/>
                </a:lnTo>
                <a:lnTo>
                  <a:pt x="2671313" y="587749"/>
                </a:lnTo>
                <a:lnTo>
                  <a:pt x="2643867" y="552533"/>
                </a:lnTo>
                <a:lnTo>
                  <a:pt x="2615345" y="518174"/>
                </a:lnTo>
                <a:lnTo>
                  <a:pt x="2585769" y="484696"/>
                </a:lnTo>
                <a:lnTo>
                  <a:pt x="2555166" y="452121"/>
                </a:lnTo>
                <a:lnTo>
                  <a:pt x="2523558" y="420474"/>
                </a:lnTo>
                <a:lnTo>
                  <a:pt x="2490970" y="389779"/>
                </a:lnTo>
                <a:lnTo>
                  <a:pt x="2457427" y="360059"/>
                </a:lnTo>
                <a:lnTo>
                  <a:pt x="2422953" y="331337"/>
                </a:lnTo>
                <a:lnTo>
                  <a:pt x="2387573" y="303638"/>
                </a:lnTo>
                <a:lnTo>
                  <a:pt x="2351310" y="276985"/>
                </a:lnTo>
                <a:lnTo>
                  <a:pt x="2314189" y="251402"/>
                </a:lnTo>
                <a:lnTo>
                  <a:pt x="2276235" y="226911"/>
                </a:lnTo>
                <a:lnTo>
                  <a:pt x="2237471" y="203538"/>
                </a:lnTo>
                <a:lnTo>
                  <a:pt x="2197923" y="181306"/>
                </a:lnTo>
                <a:lnTo>
                  <a:pt x="2157614" y="160237"/>
                </a:lnTo>
                <a:lnTo>
                  <a:pt x="2116568" y="140357"/>
                </a:lnTo>
                <a:lnTo>
                  <a:pt x="2074811" y="121688"/>
                </a:lnTo>
                <a:lnTo>
                  <a:pt x="2032366" y="104254"/>
                </a:lnTo>
                <a:lnTo>
                  <a:pt x="1989258" y="88079"/>
                </a:lnTo>
                <a:lnTo>
                  <a:pt x="1945512" y="73187"/>
                </a:lnTo>
                <a:lnTo>
                  <a:pt x="1901151" y="59600"/>
                </a:lnTo>
                <a:lnTo>
                  <a:pt x="1856199" y="47344"/>
                </a:lnTo>
                <a:lnTo>
                  <a:pt x="1810682" y="36441"/>
                </a:lnTo>
                <a:lnTo>
                  <a:pt x="1764624" y="26914"/>
                </a:lnTo>
                <a:lnTo>
                  <a:pt x="1718048" y="18789"/>
                </a:lnTo>
                <a:lnTo>
                  <a:pt x="1670980" y="12088"/>
                </a:lnTo>
                <a:lnTo>
                  <a:pt x="1623443" y="6835"/>
                </a:lnTo>
                <a:lnTo>
                  <a:pt x="1575463" y="3053"/>
                </a:lnTo>
                <a:lnTo>
                  <a:pt x="1527062" y="767"/>
                </a:lnTo>
                <a:lnTo>
                  <a:pt x="1478267" y="0"/>
                </a:lnTo>
                <a:close/>
              </a:path>
            </a:pathLst>
          </a:custGeom>
          <a:solidFill>
            <a:srgbClr val="49C8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196306" y="5644422"/>
            <a:ext cx="274891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PT Sans Caption"/>
                <a:cs typeface="PT Sans Caption"/>
              </a:rPr>
              <a:t>“Siawiminuignewa’tu’g ‘Gtli’sutiminu”  </a:t>
            </a:r>
            <a:r>
              <a:rPr sz="1000" dirty="0">
                <a:solidFill>
                  <a:srgbClr val="FFFFFF"/>
                </a:solidFill>
                <a:latin typeface="PT Sans Caption"/>
                <a:cs typeface="PT Sans Caption"/>
              </a:rPr>
              <a:t>Listuguj Education, </a:t>
            </a:r>
            <a:r>
              <a:rPr sz="1000" spc="-15" dirty="0">
                <a:solidFill>
                  <a:srgbClr val="FFFFFF"/>
                </a:solidFill>
                <a:latin typeface="PT Sans Caption"/>
                <a:cs typeface="PT Sans Caption"/>
              </a:rPr>
              <a:t>Training </a:t>
            </a:r>
            <a:r>
              <a:rPr sz="1000" dirty="0">
                <a:solidFill>
                  <a:srgbClr val="FFFFFF"/>
                </a:solidFill>
                <a:latin typeface="PT Sans Caption"/>
                <a:cs typeface="PT Sans Caption"/>
              </a:rPr>
              <a:t>&amp;</a:t>
            </a:r>
            <a:r>
              <a:rPr sz="1000" spc="-100" dirty="0">
                <a:solidFill>
                  <a:srgbClr val="FFFFFF"/>
                </a:solidFill>
                <a:latin typeface="PT Sans Caption"/>
                <a:cs typeface="PT Sans Caption"/>
              </a:rPr>
              <a:t> </a:t>
            </a:r>
            <a:r>
              <a:rPr sz="1000" spc="-5" dirty="0">
                <a:solidFill>
                  <a:srgbClr val="FFFFFF"/>
                </a:solidFill>
                <a:latin typeface="PT Sans Caption"/>
                <a:cs typeface="PT Sans Caption"/>
              </a:rPr>
              <a:t>Employment  </a:t>
            </a:r>
            <a:r>
              <a:rPr sz="1000" dirty="0">
                <a:solidFill>
                  <a:srgbClr val="FFFFFF"/>
                </a:solidFill>
                <a:latin typeface="PT Sans Caption"/>
                <a:cs typeface="PT Sans Caption"/>
              </a:rPr>
              <a:t>1 Riverside</a:t>
            </a:r>
            <a:r>
              <a:rPr sz="1000" spc="-25" dirty="0">
                <a:solidFill>
                  <a:srgbClr val="FFFFFF"/>
                </a:solidFill>
                <a:latin typeface="PT Sans Caption"/>
                <a:cs typeface="PT Sans Caption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PT Sans Caption"/>
                <a:cs typeface="PT Sans Caption"/>
              </a:rPr>
              <a:t>West,</a:t>
            </a:r>
            <a:endParaRPr sz="1000">
              <a:latin typeface="PT Sans Caption"/>
              <a:cs typeface="PT Sans Caption"/>
            </a:endParaRPr>
          </a:p>
          <a:p>
            <a:pPr marL="12700" marR="141859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PT Sans Caption"/>
                <a:cs typeface="PT Sans Caption"/>
              </a:rPr>
              <a:t>Listuguj, Qc G0C 2R0  </a:t>
            </a:r>
            <a:r>
              <a:rPr sz="1000" spc="-5" dirty="0">
                <a:solidFill>
                  <a:srgbClr val="FFFFFF"/>
                </a:solidFill>
                <a:latin typeface="PT Sans Caption"/>
                <a:cs typeface="PT Sans Caption"/>
                <a:hlinkClick r:id="rId2"/>
              </a:rPr>
              <a:t>www.listuguj.ca</a:t>
            </a:r>
            <a:endParaRPr sz="1000">
              <a:latin typeface="PT Sans Caption"/>
              <a:cs typeface="PT Sans Captio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2015" y="5596478"/>
            <a:ext cx="843915" cy="843915"/>
          </a:xfrm>
          <a:custGeom>
            <a:avLst/>
            <a:gdLst/>
            <a:ahLst/>
            <a:cxnLst/>
            <a:rect l="l" t="t" r="r" b="b"/>
            <a:pathLst>
              <a:path w="843914" h="843914">
                <a:moveTo>
                  <a:pt x="421843" y="0"/>
                </a:moveTo>
                <a:lnTo>
                  <a:pt x="372648" y="2837"/>
                </a:lnTo>
                <a:lnTo>
                  <a:pt x="325121" y="11140"/>
                </a:lnTo>
                <a:lnTo>
                  <a:pt x="279576" y="24590"/>
                </a:lnTo>
                <a:lnTo>
                  <a:pt x="236331" y="42873"/>
                </a:lnTo>
                <a:lnTo>
                  <a:pt x="195701" y="65671"/>
                </a:lnTo>
                <a:lnTo>
                  <a:pt x="158005" y="92667"/>
                </a:lnTo>
                <a:lnTo>
                  <a:pt x="123558" y="123547"/>
                </a:lnTo>
                <a:lnTo>
                  <a:pt x="92676" y="157992"/>
                </a:lnTo>
                <a:lnTo>
                  <a:pt x="65678" y="195687"/>
                </a:lnTo>
                <a:lnTo>
                  <a:pt x="42878" y="236315"/>
                </a:lnTo>
                <a:lnTo>
                  <a:pt x="24593" y="279560"/>
                </a:lnTo>
                <a:lnTo>
                  <a:pt x="11141" y="325105"/>
                </a:lnTo>
                <a:lnTo>
                  <a:pt x="2838" y="372634"/>
                </a:lnTo>
                <a:lnTo>
                  <a:pt x="0" y="421830"/>
                </a:lnTo>
                <a:lnTo>
                  <a:pt x="2838" y="471026"/>
                </a:lnTo>
                <a:lnTo>
                  <a:pt x="11141" y="518555"/>
                </a:lnTo>
                <a:lnTo>
                  <a:pt x="24593" y="564100"/>
                </a:lnTo>
                <a:lnTo>
                  <a:pt x="42878" y="607345"/>
                </a:lnTo>
                <a:lnTo>
                  <a:pt x="65678" y="647973"/>
                </a:lnTo>
                <a:lnTo>
                  <a:pt x="92676" y="685668"/>
                </a:lnTo>
                <a:lnTo>
                  <a:pt x="123558" y="720113"/>
                </a:lnTo>
                <a:lnTo>
                  <a:pt x="158005" y="750993"/>
                </a:lnTo>
                <a:lnTo>
                  <a:pt x="195701" y="777989"/>
                </a:lnTo>
                <a:lnTo>
                  <a:pt x="236331" y="800787"/>
                </a:lnTo>
                <a:lnTo>
                  <a:pt x="279576" y="819070"/>
                </a:lnTo>
                <a:lnTo>
                  <a:pt x="325121" y="832520"/>
                </a:lnTo>
                <a:lnTo>
                  <a:pt x="372648" y="840823"/>
                </a:lnTo>
                <a:lnTo>
                  <a:pt x="421843" y="843661"/>
                </a:lnTo>
                <a:lnTo>
                  <a:pt x="471037" y="840823"/>
                </a:lnTo>
                <a:lnTo>
                  <a:pt x="518564" y="832520"/>
                </a:lnTo>
                <a:lnTo>
                  <a:pt x="564108" y="819070"/>
                </a:lnTo>
                <a:lnTo>
                  <a:pt x="607352" y="800787"/>
                </a:lnTo>
                <a:lnTo>
                  <a:pt x="647980" y="777989"/>
                </a:lnTo>
                <a:lnTo>
                  <a:pt x="685675" y="750993"/>
                </a:lnTo>
                <a:lnTo>
                  <a:pt x="720121" y="720113"/>
                </a:lnTo>
                <a:lnTo>
                  <a:pt x="751001" y="685668"/>
                </a:lnTo>
                <a:lnTo>
                  <a:pt x="777999" y="647973"/>
                </a:lnTo>
                <a:lnTo>
                  <a:pt x="800798" y="607345"/>
                </a:lnTo>
                <a:lnTo>
                  <a:pt x="819081" y="564100"/>
                </a:lnTo>
                <a:lnTo>
                  <a:pt x="832532" y="518555"/>
                </a:lnTo>
                <a:lnTo>
                  <a:pt x="840835" y="471026"/>
                </a:lnTo>
                <a:lnTo>
                  <a:pt x="843673" y="421830"/>
                </a:lnTo>
                <a:lnTo>
                  <a:pt x="840835" y="372634"/>
                </a:lnTo>
                <a:lnTo>
                  <a:pt x="832532" y="325105"/>
                </a:lnTo>
                <a:lnTo>
                  <a:pt x="819081" y="279560"/>
                </a:lnTo>
                <a:lnTo>
                  <a:pt x="800798" y="236315"/>
                </a:lnTo>
                <a:lnTo>
                  <a:pt x="777999" y="195687"/>
                </a:lnTo>
                <a:lnTo>
                  <a:pt x="751001" y="157992"/>
                </a:lnTo>
                <a:lnTo>
                  <a:pt x="720121" y="123547"/>
                </a:lnTo>
                <a:lnTo>
                  <a:pt x="685675" y="92667"/>
                </a:lnTo>
                <a:lnTo>
                  <a:pt x="647980" y="65671"/>
                </a:lnTo>
                <a:lnTo>
                  <a:pt x="607352" y="42873"/>
                </a:lnTo>
                <a:lnTo>
                  <a:pt x="564108" y="24590"/>
                </a:lnTo>
                <a:lnTo>
                  <a:pt x="518564" y="11140"/>
                </a:lnTo>
                <a:lnTo>
                  <a:pt x="471037" y="2837"/>
                </a:lnTo>
                <a:lnTo>
                  <a:pt x="421843" y="0"/>
                </a:lnTo>
                <a:close/>
              </a:path>
            </a:pathLst>
          </a:custGeom>
          <a:solidFill>
            <a:srgbClr val="F3F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4217" y="5578668"/>
            <a:ext cx="879475" cy="879475"/>
          </a:xfrm>
          <a:custGeom>
            <a:avLst/>
            <a:gdLst/>
            <a:ahLst/>
            <a:cxnLst/>
            <a:rect l="l" t="t" r="r" b="b"/>
            <a:pathLst>
              <a:path w="879475" h="879475">
                <a:moveTo>
                  <a:pt x="439635" y="0"/>
                </a:moveTo>
                <a:lnTo>
                  <a:pt x="389799" y="2775"/>
                </a:lnTo>
                <a:lnTo>
                  <a:pt x="341178" y="11003"/>
                </a:lnTo>
                <a:lnTo>
                  <a:pt x="294128" y="24535"/>
                </a:lnTo>
                <a:lnTo>
                  <a:pt x="249005" y="43225"/>
                </a:lnTo>
                <a:lnTo>
                  <a:pt x="206166" y="66925"/>
                </a:lnTo>
                <a:lnTo>
                  <a:pt x="165967" y="95488"/>
                </a:lnTo>
                <a:lnTo>
                  <a:pt x="128765" y="128765"/>
                </a:lnTo>
                <a:lnTo>
                  <a:pt x="95488" y="165967"/>
                </a:lnTo>
                <a:lnTo>
                  <a:pt x="66925" y="206166"/>
                </a:lnTo>
                <a:lnTo>
                  <a:pt x="43225" y="249005"/>
                </a:lnTo>
                <a:lnTo>
                  <a:pt x="24535" y="294128"/>
                </a:lnTo>
                <a:lnTo>
                  <a:pt x="11003" y="341178"/>
                </a:lnTo>
                <a:lnTo>
                  <a:pt x="2775" y="389799"/>
                </a:lnTo>
                <a:lnTo>
                  <a:pt x="0" y="439635"/>
                </a:lnTo>
                <a:lnTo>
                  <a:pt x="2775" y="489475"/>
                </a:lnTo>
                <a:lnTo>
                  <a:pt x="11003" y="538099"/>
                </a:lnTo>
                <a:lnTo>
                  <a:pt x="24535" y="585149"/>
                </a:lnTo>
                <a:lnTo>
                  <a:pt x="43225" y="630272"/>
                </a:lnTo>
                <a:lnTo>
                  <a:pt x="66925" y="673112"/>
                </a:lnTo>
                <a:lnTo>
                  <a:pt x="95488" y="713312"/>
                </a:lnTo>
                <a:lnTo>
                  <a:pt x="128765" y="750519"/>
                </a:lnTo>
                <a:lnTo>
                  <a:pt x="165967" y="783796"/>
                </a:lnTo>
                <a:lnTo>
                  <a:pt x="206166" y="812358"/>
                </a:lnTo>
                <a:lnTo>
                  <a:pt x="249005" y="836058"/>
                </a:lnTo>
                <a:lnTo>
                  <a:pt x="294128" y="854748"/>
                </a:lnTo>
                <a:lnTo>
                  <a:pt x="341178" y="868281"/>
                </a:lnTo>
                <a:lnTo>
                  <a:pt x="389799" y="876509"/>
                </a:lnTo>
                <a:lnTo>
                  <a:pt x="439635" y="879284"/>
                </a:lnTo>
                <a:lnTo>
                  <a:pt x="489475" y="876509"/>
                </a:lnTo>
                <a:lnTo>
                  <a:pt x="538099" y="868281"/>
                </a:lnTo>
                <a:lnTo>
                  <a:pt x="585149" y="854748"/>
                </a:lnTo>
                <a:lnTo>
                  <a:pt x="611887" y="843673"/>
                </a:lnTo>
                <a:lnTo>
                  <a:pt x="439635" y="843673"/>
                </a:lnTo>
                <a:lnTo>
                  <a:pt x="386304" y="840206"/>
                </a:lnTo>
                <a:lnTo>
                  <a:pt x="334566" y="829949"/>
                </a:lnTo>
                <a:lnTo>
                  <a:pt x="284943" y="813117"/>
                </a:lnTo>
                <a:lnTo>
                  <a:pt x="237953" y="789927"/>
                </a:lnTo>
                <a:lnTo>
                  <a:pt x="194115" y="760594"/>
                </a:lnTo>
                <a:lnTo>
                  <a:pt x="153949" y="725335"/>
                </a:lnTo>
                <a:lnTo>
                  <a:pt x="118685" y="685168"/>
                </a:lnTo>
                <a:lnTo>
                  <a:pt x="89351" y="641330"/>
                </a:lnTo>
                <a:lnTo>
                  <a:pt x="66162" y="594339"/>
                </a:lnTo>
                <a:lnTo>
                  <a:pt x="49332" y="544713"/>
                </a:lnTo>
                <a:lnTo>
                  <a:pt x="39077" y="492973"/>
                </a:lnTo>
                <a:lnTo>
                  <a:pt x="35610" y="439635"/>
                </a:lnTo>
                <a:lnTo>
                  <a:pt x="39077" y="386304"/>
                </a:lnTo>
                <a:lnTo>
                  <a:pt x="49332" y="334566"/>
                </a:lnTo>
                <a:lnTo>
                  <a:pt x="66162" y="284943"/>
                </a:lnTo>
                <a:lnTo>
                  <a:pt x="89351" y="237953"/>
                </a:lnTo>
                <a:lnTo>
                  <a:pt x="118685" y="194115"/>
                </a:lnTo>
                <a:lnTo>
                  <a:pt x="153949" y="153949"/>
                </a:lnTo>
                <a:lnTo>
                  <a:pt x="194115" y="118685"/>
                </a:lnTo>
                <a:lnTo>
                  <a:pt x="237953" y="89351"/>
                </a:lnTo>
                <a:lnTo>
                  <a:pt x="284943" y="66162"/>
                </a:lnTo>
                <a:lnTo>
                  <a:pt x="334566" y="49332"/>
                </a:lnTo>
                <a:lnTo>
                  <a:pt x="386304" y="39077"/>
                </a:lnTo>
                <a:lnTo>
                  <a:pt x="439635" y="35610"/>
                </a:lnTo>
                <a:lnTo>
                  <a:pt x="611887" y="35610"/>
                </a:lnTo>
                <a:lnTo>
                  <a:pt x="585149" y="24535"/>
                </a:lnTo>
                <a:lnTo>
                  <a:pt x="538099" y="11003"/>
                </a:lnTo>
                <a:lnTo>
                  <a:pt x="489475" y="2775"/>
                </a:lnTo>
                <a:lnTo>
                  <a:pt x="439635" y="0"/>
                </a:lnTo>
                <a:close/>
              </a:path>
              <a:path w="879475" h="879475">
                <a:moveTo>
                  <a:pt x="611887" y="35610"/>
                </a:moveTo>
                <a:lnTo>
                  <a:pt x="439635" y="35610"/>
                </a:lnTo>
                <a:lnTo>
                  <a:pt x="492973" y="39077"/>
                </a:lnTo>
                <a:lnTo>
                  <a:pt x="544713" y="49332"/>
                </a:lnTo>
                <a:lnTo>
                  <a:pt x="594339" y="66162"/>
                </a:lnTo>
                <a:lnTo>
                  <a:pt x="641330" y="89351"/>
                </a:lnTo>
                <a:lnTo>
                  <a:pt x="685168" y="118685"/>
                </a:lnTo>
                <a:lnTo>
                  <a:pt x="725335" y="153949"/>
                </a:lnTo>
                <a:lnTo>
                  <a:pt x="760593" y="194115"/>
                </a:lnTo>
                <a:lnTo>
                  <a:pt x="789924" y="237953"/>
                </a:lnTo>
                <a:lnTo>
                  <a:pt x="813111" y="284943"/>
                </a:lnTo>
                <a:lnTo>
                  <a:pt x="829939" y="334566"/>
                </a:lnTo>
                <a:lnTo>
                  <a:pt x="840194" y="386304"/>
                </a:lnTo>
                <a:lnTo>
                  <a:pt x="843661" y="439635"/>
                </a:lnTo>
                <a:lnTo>
                  <a:pt x="840194" y="492973"/>
                </a:lnTo>
                <a:lnTo>
                  <a:pt x="829939" y="544713"/>
                </a:lnTo>
                <a:lnTo>
                  <a:pt x="813111" y="594339"/>
                </a:lnTo>
                <a:lnTo>
                  <a:pt x="789924" y="641330"/>
                </a:lnTo>
                <a:lnTo>
                  <a:pt x="760593" y="685168"/>
                </a:lnTo>
                <a:lnTo>
                  <a:pt x="725335" y="725335"/>
                </a:lnTo>
                <a:lnTo>
                  <a:pt x="685168" y="760594"/>
                </a:lnTo>
                <a:lnTo>
                  <a:pt x="641330" y="789927"/>
                </a:lnTo>
                <a:lnTo>
                  <a:pt x="594339" y="813117"/>
                </a:lnTo>
                <a:lnTo>
                  <a:pt x="544713" y="829949"/>
                </a:lnTo>
                <a:lnTo>
                  <a:pt x="492973" y="840206"/>
                </a:lnTo>
                <a:lnTo>
                  <a:pt x="439635" y="843673"/>
                </a:lnTo>
                <a:lnTo>
                  <a:pt x="611887" y="843673"/>
                </a:lnTo>
                <a:lnTo>
                  <a:pt x="673112" y="812358"/>
                </a:lnTo>
                <a:lnTo>
                  <a:pt x="713312" y="783796"/>
                </a:lnTo>
                <a:lnTo>
                  <a:pt x="750519" y="750519"/>
                </a:lnTo>
                <a:lnTo>
                  <a:pt x="783796" y="713312"/>
                </a:lnTo>
                <a:lnTo>
                  <a:pt x="812358" y="673112"/>
                </a:lnTo>
                <a:lnTo>
                  <a:pt x="836058" y="630272"/>
                </a:lnTo>
                <a:lnTo>
                  <a:pt x="854748" y="585149"/>
                </a:lnTo>
                <a:lnTo>
                  <a:pt x="868281" y="538099"/>
                </a:lnTo>
                <a:lnTo>
                  <a:pt x="876509" y="489475"/>
                </a:lnTo>
                <a:lnTo>
                  <a:pt x="879284" y="439635"/>
                </a:lnTo>
                <a:lnTo>
                  <a:pt x="876509" y="389799"/>
                </a:lnTo>
                <a:lnTo>
                  <a:pt x="868281" y="341178"/>
                </a:lnTo>
                <a:lnTo>
                  <a:pt x="854748" y="294128"/>
                </a:lnTo>
                <a:lnTo>
                  <a:pt x="836058" y="249005"/>
                </a:lnTo>
                <a:lnTo>
                  <a:pt x="812358" y="206166"/>
                </a:lnTo>
                <a:lnTo>
                  <a:pt x="783796" y="165967"/>
                </a:lnTo>
                <a:lnTo>
                  <a:pt x="750519" y="128765"/>
                </a:lnTo>
                <a:lnTo>
                  <a:pt x="713312" y="95488"/>
                </a:lnTo>
                <a:lnTo>
                  <a:pt x="673112" y="66925"/>
                </a:lnTo>
                <a:lnTo>
                  <a:pt x="630272" y="43225"/>
                </a:lnTo>
                <a:lnTo>
                  <a:pt x="611887" y="35610"/>
                </a:lnTo>
                <a:close/>
              </a:path>
            </a:pathLst>
          </a:custGeom>
          <a:solidFill>
            <a:srgbClr val="2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92403" y="5646859"/>
            <a:ext cx="742950" cy="742950"/>
          </a:xfrm>
          <a:custGeom>
            <a:avLst/>
            <a:gdLst/>
            <a:ahLst/>
            <a:cxnLst/>
            <a:rect l="l" t="t" r="r" b="b"/>
            <a:pathLst>
              <a:path w="742950" h="742950">
                <a:moveTo>
                  <a:pt x="371449" y="0"/>
                </a:moveTo>
                <a:lnTo>
                  <a:pt x="324856" y="2893"/>
                </a:lnTo>
                <a:lnTo>
                  <a:pt x="279989" y="11343"/>
                </a:lnTo>
                <a:lnTo>
                  <a:pt x="237198" y="25001"/>
                </a:lnTo>
                <a:lnTo>
                  <a:pt x="196830" y="43519"/>
                </a:lnTo>
                <a:lnTo>
                  <a:pt x="159233" y="66548"/>
                </a:lnTo>
                <a:lnTo>
                  <a:pt x="124756" y="93742"/>
                </a:lnTo>
                <a:lnTo>
                  <a:pt x="93746" y="124751"/>
                </a:lnTo>
                <a:lnTo>
                  <a:pt x="66552" y="159228"/>
                </a:lnTo>
                <a:lnTo>
                  <a:pt x="43521" y="196824"/>
                </a:lnTo>
                <a:lnTo>
                  <a:pt x="25003" y="237193"/>
                </a:lnTo>
                <a:lnTo>
                  <a:pt x="11344" y="279985"/>
                </a:lnTo>
                <a:lnTo>
                  <a:pt x="2894" y="324853"/>
                </a:lnTo>
                <a:lnTo>
                  <a:pt x="0" y="371449"/>
                </a:lnTo>
                <a:lnTo>
                  <a:pt x="2894" y="418042"/>
                </a:lnTo>
                <a:lnTo>
                  <a:pt x="11344" y="462909"/>
                </a:lnTo>
                <a:lnTo>
                  <a:pt x="25003" y="505700"/>
                </a:lnTo>
                <a:lnTo>
                  <a:pt x="43521" y="546068"/>
                </a:lnTo>
                <a:lnTo>
                  <a:pt x="66552" y="583665"/>
                </a:lnTo>
                <a:lnTo>
                  <a:pt x="93746" y="618142"/>
                </a:lnTo>
                <a:lnTo>
                  <a:pt x="124756" y="649152"/>
                </a:lnTo>
                <a:lnTo>
                  <a:pt x="159233" y="676347"/>
                </a:lnTo>
                <a:lnTo>
                  <a:pt x="196830" y="699377"/>
                </a:lnTo>
                <a:lnTo>
                  <a:pt x="237198" y="717896"/>
                </a:lnTo>
                <a:lnTo>
                  <a:pt x="279989" y="731554"/>
                </a:lnTo>
                <a:lnTo>
                  <a:pt x="324856" y="740005"/>
                </a:lnTo>
                <a:lnTo>
                  <a:pt x="371449" y="742899"/>
                </a:lnTo>
                <a:lnTo>
                  <a:pt x="418045" y="740005"/>
                </a:lnTo>
                <a:lnTo>
                  <a:pt x="462913" y="731554"/>
                </a:lnTo>
                <a:lnTo>
                  <a:pt x="505705" y="717896"/>
                </a:lnTo>
                <a:lnTo>
                  <a:pt x="546074" y="699377"/>
                </a:lnTo>
                <a:lnTo>
                  <a:pt x="583671" y="676347"/>
                </a:lnTo>
                <a:lnTo>
                  <a:pt x="618148" y="649152"/>
                </a:lnTo>
                <a:lnTo>
                  <a:pt x="649157" y="618142"/>
                </a:lnTo>
                <a:lnTo>
                  <a:pt x="676350" y="583665"/>
                </a:lnTo>
                <a:lnTo>
                  <a:pt x="699379" y="546068"/>
                </a:lnTo>
                <a:lnTo>
                  <a:pt x="717897" y="505700"/>
                </a:lnTo>
                <a:lnTo>
                  <a:pt x="731555" y="462909"/>
                </a:lnTo>
                <a:lnTo>
                  <a:pt x="740005" y="418042"/>
                </a:lnTo>
                <a:lnTo>
                  <a:pt x="742899" y="371449"/>
                </a:lnTo>
                <a:lnTo>
                  <a:pt x="740005" y="324853"/>
                </a:lnTo>
                <a:lnTo>
                  <a:pt x="731555" y="279985"/>
                </a:lnTo>
                <a:lnTo>
                  <a:pt x="717897" y="237193"/>
                </a:lnTo>
                <a:lnTo>
                  <a:pt x="699379" y="196824"/>
                </a:lnTo>
                <a:lnTo>
                  <a:pt x="676350" y="159228"/>
                </a:lnTo>
                <a:lnTo>
                  <a:pt x="649157" y="124751"/>
                </a:lnTo>
                <a:lnTo>
                  <a:pt x="618148" y="93742"/>
                </a:lnTo>
                <a:lnTo>
                  <a:pt x="583671" y="66548"/>
                </a:lnTo>
                <a:lnTo>
                  <a:pt x="546074" y="43519"/>
                </a:lnTo>
                <a:lnTo>
                  <a:pt x="505705" y="25001"/>
                </a:lnTo>
                <a:lnTo>
                  <a:pt x="462913" y="11343"/>
                </a:lnTo>
                <a:lnTo>
                  <a:pt x="418045" y="2893"/>
                </a:lnTo>
                <a:lnTo>
                  <a:pt x="371449" y="0"/>
                </a:lnTo>
                <a:close/>
              </a:path>
            </a:pathLst>
          </a:custGeom>
          <a:solidFill>
            <a:srgbClr val="B72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61148" y="5606239"/>
            <a:ext cx="803275" cy="787400"/>
          </a:xfrm>
          <a:custGeom>
            <a:avLst/>
            <a:gdLst/>
            <a:ahLst/>
            <a:cxnLst/>
            <a:rect l="l" t="t" r="r" b="b"/>
            <a:pathLst>
              <a:path w="803275" h="787400">
                <a:moveTo>
                  <a:pt x="554947" y="600176"/>
                </a:moveTo>
                <a:lnTo>
                  <a:pt x="399300" y="600176"/>
                </a:lnTo>
                <a:lnTo>
                  <a:pt x="573735" y="787171"/>
                </a:lnTo>
                <a:lnTo>
                  <a:pt x="554947" y="600176"/>
                </a:lnTo>
                <a:close/>
              </a:path>
              <a:path w="803275" h="787400">
                <a:moveTo>
                  <a:pt x="87693" y="147548"/>
                </a:moveTo>
                <a:lnTo>
                  <a:pt x="221119" y="365696"/>
                </a:lnTo>
                <a:lnTo>
                  <a:pt x="0" y="494157"/>
                </a:lnTo>
                <a:lnTo>
                  <a:pt x="253746" y="525843"/>
                </a:lnTo>
                <a:lnTo>
                  <a:pt x="216319" y="778802"/>
                </a:lnTo>
                <a:lnTo>
                  <a:pt x="399300" y="600176"/>
                </a:lnTo>
                <a:lnTo>
                  <a:pt x="554947" y="600176"/>
                </a:lnTo>
                <a:lnTo>
                  <a:pt x="548170" y="532726"/>
                </a:lnTo>
                <a:lnTo>
                  <a:pt x="803135" y="512940"/>
                </a:lnTo>
                <a:lnTo>
                  <a:pt x="588264" y="374281"/>
                </a:lnTo>
                <a:lnTo>
                  <a:pt x="676468" y="244157"/>
                </a:lnTo>
                <a:lnTo>
                  <a:pt x="489381" y="244157"/>
                </a:lnTo>
                <a:lnTo>
                  <a:pt x="488191" y="240334"/>
                </a:lnTo>
                <a:lnTo>
                  <a:pt x="325983" y="240334"/>
                </a:lnTo>
                <a:lnTo>
                  <a:pt x="87693" y="147548"/>
                </a:lnTo>
                <a:close/>
              </a:path>
              <a:path w="803275" h="787400">
                <a:moveTo>
                  <a:pt x="731735" y="162623"/>
                </a:moveTo>
                <a:lnTo>
                  <a:pt x="489381" y="244157"/>
                </a:lnTo>
                <a:lnTo>
                  <a:pt x="676468" y="244157"/>
                </a:lnTo>
                <a:lnTo>
                  <a:pt x="731735" y="162623"/>
                </a:lnTo>
                <a:close/>
              </a:path>
              <a:path w="803275" h="787400">
                <a:moveTo>
                  <a:pt x="413346" y="0"/>
                </a:moveTo>
                <a:lnTo>
                  <a:pt x="325983" y="240334"/>
                </a:lnTo>
                <a:lnTo>
                  <a:pt x="488191" y="240334"/>
                </a:lnTo>
                <a:lnTo>
                  <a:pt x="413346" y="0"/>
                </a:lnTo>
                <a:close/>
              </a:path>
            </a:pathLst>
          </a:custGeom>
          <a:solidFill>
            <a:srgbClr val="F9C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33859" y="5578382"/>
            <a:ext cx="857885" cy="840740"/>
          </a:xfrm>
          <a:custGeom>
            <a:avLst/>
            <a:gdLst/>
            <a:ahLst/>
            <a:cxnLst/>
            <a:rect l="l" t="t" r="r" b="b"/>
            <a:pathLst>
              <a:path w="857885" h="840739">
                <a:moveTo>
                  <a:pt x="450638" y="640765"/>
                </a:moveTo>
                <a:lnTo>
                  <a:pt x="426300" y="640765"/>
                </a:lnTo>
                <a:lnTo>
                  <a:pt x="612533" y="840409"/>
                </a:lnTo>
                <a:lnTo>
                  <a:pt x="607432" y="789660"/>
                </a:lnTo>
                <a:lnTo>
                  <a:pt x="589533" y="789660"/>
                </a:lnTo>
                <a:lnTo>
                  <a:pt x="450638" y="640765"/>
                </a:lnTo>
                <a:close/>
              </a:path>
              <a:path w="857885" h="840739">
                <a:moveTo>
                  <a:pt x="93611" y="157530"/>
                </a:moveTo>
                <a:lnTo>
                  <a:pt x="236054" y="390423"/>
                </a:lnTo>
                <a:lnTo>
                  <a:pt x="0" y="527583"/>
                </a:lnTo>
                <a:lnTo>
                  <a:pt x="270903" y="561416"/>
                </a:lnTo>
                <a:lnTo>
                  <a:pt x="230936" y="831481"/>
                </a:lnTo>
                <a:lnTo>
                  <a:pt x="281778" y="781850"/>
                </a:lnTo>
                <a:lnTo>
                  <a:pt x="256273" y="781850"/>
                </a:lnTo>
                <a:lnTo>
                  <a:pt x="291185" y="545998"/>
                </a:lnTo>
                <a:lnTo>
                  <a:pt x="54597" y="516458"/>
                </a:lnTo>
                <a:lnTo>
                  <a:pt x="260756" y="396671"/>
                </a:lnTo>
                <a:lnTo>
                  <a:pt x="136347" y="193281"/>
                </a:lnTo>
                <a:lnTo>
                  <a:pt x="185426" y="193281"/>
                </a:lnTo>
                <a:lnTo>
                  <a:pt x="93611" y="157530"/>
                </a:lnTo>
                <a:close/>
              </a:path>
              <a:path w="857885" h="840739">
                <a:moveTo>
                  <a:pt x="758358" y="207340"/>
                </a:moveTo>
                <a:lnTo>
                  <a:pt x="736854" y="207340"/>
                </a:lnTo>
                <a:lnTo>
                  <a:pt x="603072" y="404685"/>
                </a:lnTo>
                <a:lnTo>
                  <a:pt x="803414" y="533971"/>
                </a:lnTo>
                <a:lnTo>
                  <a:pt x="565696" y="552411"/>
                </a:lnTo>
                <a:lnTo>
                  <a:pt x="589533" y="789660"/>
                </a:lnTo>
                <a:lnTo>
                  <a:pt x="607432" y="789660"/>
                </a:lnTo>
                <a:lnTo>
                  <a:pt x="585228" y="568756"/>
                </a:lnTo>
                <a:lnTo>
                  <a:pt x="857440" y="547636"/>
                </a:lnTo>
                <a:lnTo>
                  <a:pt x="628027" y="399605"/>
                </a:lnTo>
                <a:lnTo>
                  <a:pt x="758358" y="207340"/>
                </a:lnTo>
                <a:close/>
              </a:path>
              <a:path w="857885" h="840739">
                <a:moveTo>
                  <a:pt x="426885" y="615302"/>
                </a:moveTo>
                <a:lnTo>
                  <a:pt x="256273" y="781850"/>
                </a:lnTo>
                <a:lnTo>
                  <a:pt x="281778" y="781850"/>
                </a:lnTo>
                <a:lnTo>
                  <a:pt x="426300" y="640765"/>
                </a:lnTo>
                <a:lnTo>
                  <a:pt x="450638" y="640765"/>
                </a:lnTo>
                <a:lnTo>
                  <a:pt x="426885" y="615302"/>
                </a:lnTo>
                <a:close/>
              </a:path>
              <a:path w="857885" h="840739">
                <a:moveTo>
                  <a:pt x="458637" y="55714"/>
                </a:moveTo>
                <a:lnTo>
                  <a:pt x="439991" y="55714"/>
                </a:lnTo>
                <a:lnTo>
                  <a:pt x="510870" y="283349"/>
                </a:lnTo>
                <a:lnTo>
                  <a:pt x="578306" y="260667"/>
                </a:lnTo>
                <a:lnTo>
                  <a:pt x="522465" y="260667"/>
                </a:lnTo>
                <a:lnTo>
                  <a:pt x="458637" y="55714"/>
                </a:lnTo>
                <a:close/>
              </a:path>
              <a:path w="857885" h="840739">
                <a:moveTo>
                  <a:pt x="185426" y="193281"/>
                </a:moveTo>
                <a:lnTo>
                  <a:pt x="136347" y="193281"/>
                </a:lnTo>
                <a:lnTo>
                  <a:pt x="358533" y="279793"/>
                </a:lnTo>
                <a:lnTo>
                  <a:pt x="366968" y="256590"/>
                </a:lnTo>
                <a:lnTo>
                  <a:pt x="348018" y="256590"/>
                </a:lnTo>
                <a:lnTo>
                  <a:pt x="185426" y="193281"/>
                </a:lnTo>
                <a:close/>
              </a:path>
              <a:path w="857885" h="840739">
                <a:moveTo>
                  <a:pt x="781215" y="173621"/>
                </a:moveTo>
                <a:lnTo>
                  <a:pt x="522465" y="260667"/>
                </a:lnTo>
                <a:lnTo>
                  <a:pt x="578306" y="260667"/>
                </a:lnTo>
                <a:lnTo>
                  <a:pt x="736854" y="207340"/>
                </a:lnTo>
                <a:lnTo>
                  <a:pt x="758358" y="207340"/>
                </a:lnTo>
                <a:lnTo>
                  <a:pt x="781215" y="173621"/>
                </a:lnTo>
                <a:close/>
              </a:path>
              <a:path w="857885" h="840739">
                <a:moveTo>
                  <a:pt x="441286" y="0"/>
                </a:moveTo>
                <a:lnTo>
                  <a:pt x="348018" y="256590"/>
                </a:lnTo>
                <a:lnTo>
                  <a:pt x="366968" y="256590"/>
                </a:lnTo>
                <a:lnTo>
                  <a:pt x="439991" y="55714"/>
                </a:lnTo>
                <a:lnTo>
                  <a:pt x="458637" y="55714"/>
                </a:lnTo>
                <a:lnTo>
                  <a:pt x="441286" y="0"/>
                </a:lnTo>
                <a:close/>
              </a:path>
            </a:pathLst>
          </a:custGeom>
          <a:solidFill>
            <a:srgbClr val="2D34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77551" y="5831999"/>
            <a:ext cx="372745" cy="372745"/>
          </a:xfrm>
          <a:custGeom>
            <a:avLst/>
            <a:gdLst/>
            <a:ahLst/>
            <a:cxnLst/>
            <a:rect l="l" t="t" r="r" b="b"/>
            <a:pathLst>
              <a:path w="372744" h="372745">
                <a:moveTo>
                  <a:pt x="186296" y="0"/>
                </a:moveTo>
                <a:lnTo>
                  <a:pt x="136769" y="6655"/>
                </a:lnTo>
                <a:lnTo>
                  <a:pt x="92265" y="25436"/>
                </a:lnTo>
                <a:lnTo>
                  <a:pt x="54562" y="54568"/>
                </a:lnTo>
                <a:lnTo>
                  <a:pt x="25433" y="92275"/>
                </a:lnTo>
                <a:lnTo>
                  <a:pt x="6654" y="136780"/>
                </a:lnTo>
                <a:lnTo>
                  <a:pt x="0" y="186308"/>
                </a:lnTo>
                <a:lnTo>
                  <a:pt x="6654" y="235838"/>
                </a:lnTo>
                <a:lnTo>
                  <a:pt x="25433" y="280345"/>
                </a:lnTo>
                <a:lnTo>
                  <a:pt x="54562" y="318055"/>
                </a:lnTo>
                <a:lnTo>
                  <a:pt x="92265" y="347190"/>
                </a:lnTo>
                <a:lnTo>
                  <a:pt x="136769" y="365974"/>
                </a:lnTo>
                <a:lnTo>
                  <a:pt x="186296" y="372630"/>
                </a:lnTo>
                <a:lnTo>
                  <a:pt x="235825" y="365974"/>
                </a:lnTo>
                <a:lnTo>
                  <a:pt x="280333" y="347190"/>
                </a:lnTo>
                <a:lnTo>
                  <a:pt x="318042" y="318055"/>
                </a:lnTo>
                <a:lnTo>
                  <a:pt x="347178" y="280345"/>
                </a:lnTo>
                <a:lnTo>
                  <a:pt x="365961" y="235838"/>
                </a:lnTo>
                <a:lnTo>
                  <a:pt x="372618" y="186308"/>
                </a:lnTo>
                <a:lnTo>
                  <a:pt x="365961" y="136780"/>
                </a:lnTo>
                <a:lnTo>
                  <a:pt x="347178" y="92275"/>
                </a:lnTo>
                <a:lnTo>
                  <a:pt x="318042" y="54568"/>
                </a:lnTo>
                <a:lnTo>
                  <a:pt x="280333" y="25436"/>
                </a:lnTo>
                <a:lnTo>
                  <a:pt x="235825" y="6655"/>
                </a:lnTo>
                <a:lnTo>
                  <a:pt x="186296" y="0"/>
                </a:lnTo>
                <a:close/>
              </a:path>
            </a:pathLst>
          </a:custGeom>
          <a:solidFill>
            <a:srgbClr val="F9C4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71457" y="5825916"/>
            <a:ext cx="384810" cy="384810"/>
          </a:xfrm>
          <a:custGeom>
            <a:avLst/>
            <a:gdLst/>
            <a:ahLst/>
            <a:cxnLst/>
            <a:rect l="l" t="t" r="r" b="b"/>
            <a:pathLst>
              <a:path w="384810" h="384810">
                <a:moveTo>
                  <a:pt x="192392" y="0"/>
                </a:moveTo>
                <a:lnTo>
                  <a:pt x="148332" y="5090"/>
                </a:lnTo>
                <a:lnTo>
                  <a:pt x="107858" y="19585"/>
                </a:lnTo>
                <a:lnTo>
                  <a:pt x="72133" y="42320"/>
                </a:lnTo>
                <a:lnTo>
                  <a:pt x="42320" y="72133"/>
                </a:lnTo>
                <a:lnTo>
                  <a:pt x="19585" y="107858"/>
                </a:lnTo>
                <a:lnTo>
                  <a:pt x="5090" y="148332"/>
                </a:lnTo>
                <a:lnTo>
                  <a:pt x="0" y="192392"/>
                </a:lnTo>
                <a:lnTo>
                  <a:pt x="5090" y="236456"/>
                </a:lnTo>
                <a:lnTo>
                  <a:pt x="19585" y="276934"/>
                </a:lnTo>
                <a:lnTo>
                  <a:pt x="42320" y="312661"/>
                </a:lnTo>
                <a:lnTo>
                  <a:pt x="72133" y="342475"/>
                </a:lnTo>
                <a:lnTo>
                  <a:pt x="107858" y="365211"/>
                </a:lnTo>
                <a:lnTo>
                  <a:pt x="148332" y="379707"/>
                </a:lnTo>
                <a:lnTo>
                  <a:pt x="192392" y="384797"/>
                </a:lnTo>
                <a:lnTo>
                  <a:pt x="236456" y="379707"/>
                </a:lnTo>
                <a:lnTo>
                  <a:pt x="256252" y="372617"/>
                </a:lnTo>
                <a:lnTo>
                  <a:pt x="192392" y="372617"/>
                </a:lnTo>
                <a:lnTo>
                  <a:pt x="144541" y="366169"/>
                </a:lnTo>
                <a:lnTo>
                  <a:pt x="101508" y="347976"/>
                </a:lnTo>
                <a:lnTo>
                  <a:pt x="65024" y="319771"/>
                </a:lnTo>
                <a:lnTo>
                  <a:pt x="36820" y="283285"/>
                </a:lnTo>
                <a:lnTo>
                  <a:pt x="18628" y="240248"/>
                </a:lnTo>
                <a:lnTo>
                  <a:pt x="12179" y="192392"/>
                </a:lnTo>
                <a:lnTo>
                  <a:pt x="18628" y="144537"/>
                </a:lnTo>
                <a:lnTo>
                  <a:pt x="36820" y="101502"/>
                </a:lnTo>
                <a:lnTo>
                  <a:pt x="65023" y="65019"/>
                </a:lnTo>
                <a:lnTo>
                  <a:pt x="101508" y="36817"/>
                </a:lnTo>
                <a:lnTo>
                  <a:pt x="144541" y="18627"/>
                </a:lnTo>
                <a:lnTo>
                  <a:pt x="192392" y="12179"/>
                </a:lnTo>
                <a:lnTo>
                  <a:pt x="256253" y="12179"/>
                </a:lnTo>
                <a:lnTo>
                  <a:pt x="236456" y="5090"/>
                </a:lnTo>
                <a:lnTo>
                  <a:pt x="192392" y="0"/>
                </a:lnTo>
                <a:close/>
              </a:path>
              <a:path w="384810" h="384810">
                <a:moveTo>
                  <a:pt x="256253" y="12179"/>
                </a:moveTo>
                <a:lnTo>
                  <a:pt x="192392" y="12179"/>
                </a:lnTo>
                <a:lnTo>
                  <a:pt x="240248" y="18627"/>
                </a:lnTo>
                <a:lnTo>
                  <a:pt x="283285" y="36817"/>
                </a:lnTo>
                <a:lnTo>
                  <a:pt x="319771" y="65019"/>
                </a:lnTo>
                <a:lnTo>
                  <a:pt x="347976" y="101502"/>
                </a:lnTo>
                <a:lnTo>
                  <a:pt x="366169" y="144537"/>
                </a:lnTo>
                <a:lnTo>
                  <a:pt x="372618" y="192392"/>
                </a:lnTo>
                <a:lnTo>
                  <a:pt x="366169" y="240248"/>
                </a:lnTo>
                <a:lnTo>
                  <a:pt x="347976" y="283285"/>
                </a:lnTo>
                <a:lnTo>
                  <a:pt x="319771" y="319771"/>
                </a:lnTo>
                <a:lnTo>
                  <a:pt x="283285" y="347976"/>
                </a:lnTo>
                <a:lnTo>
                  <a:pt x="240248" y="366169"/>
                </a:lnTo>
                <a:lnTo>
                  <a:pt x="192392" y="372617"/>
                </a:lnTo>
                <a:lnTo>
                  <a:pt x="256252" y="372617"/>
                </a:lnTo>
                <a:lnTo>
                  <a:pt x="312661" y="342475"/>
                </a:lnTo>
                <a:lnTo>
                  <a:pt x="342475" y="312661"/>
                </a:lnTo>
                <a:lnTo>
                  <a:pt x="365211" y="276934"/>
                </a:lnTo>
                <a:lnTo>
                  <a:pt x="379707" y="236456"/>
                </a:lnTo>
                <a:lnTo>
                  <a:pt x="384797" y="192392"/>
                </a:lnTo>
                <a:lnTo>
                  <a:pt x="379707" y="148332"/>
                </a:lnTo>
                <a:lnTo>
                  <a:pt x="365211" y="107858"/>
                </a:lnTo>
                <a:lnTo>
                  <a:pt x="342475" y="72133"/>
                </a:lnTo>
                <a:lnTo>
                  <a:pt x="312661" y="42320"/>
                </a:lnTo>
                <a:lnTo>
                  <a:pt x="276934" y="19585"/>
                </a:lnTo>
                <a:lnTo>
                  <a:pt x="256253" y="12179"/>
                </a:lnTo>
                <a:close/>
              </a:path>
            </a:pathLst>
          </a:custGeom>
          <a:solidFill>
            <a:srgbClr val="B72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87074" y="557783"/>
            <a:ext cx="1270" cy="7620"/>
          </a:xfrm>
          <a:custGeom>
            <a:avLst/>
            <a:gdLst/>
            <a:ahLst/>
            <a:cxnLst/>
            <a:rect l="l" t="t" r="r" b="b"/>
            <a:pathLst>
              <a:path w="1269" h="7620">
                <a:moveTo>
                  <a:pt x="1269" y="0"/>
                </a:moveTo>
                <a:lnTo>
                  <a:pt x="0" y="0"/>
                </a:lnTo>
                <a:lnTo>
                  <a:pt x="0" y="6997"/>
                </a:lnTo>
                <a:lnTo>
                  <a:pt x="469" y="3416"/>
                </a:lnTo>
                <a:lnTo>
                  <a:pt x="1269" y="0"/>
                </a:lnTo>
                <a:close/>
              </a:path>
            </a:pathLst>
          </a:custGeom>
          <a:solidFill>
            <a:srgbClr val="D93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66431" y="557783"/>
            <a:ext cx="1270" cy="7620"/>
          </a:xfrm>
          <a:custGeom>
            <a:avLst/>
            <a:gdLst/>
            <a:ahLst/>
            <a:cxnLst/>
            <a:rect l="l" t="t" r="r" b="b"/>
            <a:pathLst>
              <a:path w="1270" h="7620">
                <a:moveTo>
                  <a:pt x="1270" y="0"/>
                </a:moveTo>
                <a:lnTo>
                  <a:pt x="0" y="0"/>
                </a:lnTo>
                <a:lnTo>
                  <a:pt x="774" y="3416"/>
                </a:lnTo>
                <a:lnTo>
                  <a:pt x="1270" y="6997"/>
                </a:lnTo>
                <a:lnTo>
                  <a:pt x="1270" y="0"/>
                </a:lnTo>
                <a:close/>
              </a:path>
            </a:pathLst>
          </a:custGeom>
          <a:solidFill>
            <a:srgbClr val="D93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07713" y="1287493"/>
            <a:ext cx="1873250" cy="1913255"/>
          </a:xfrm>
          <a:custGeom>
            <a:avLst/>
            <a:gdLst/>
            <a:ahLst/>
            <a:cxnLst/>
            <a:rect l="l" t="t" r="r" b="b"/>
            <a:pathLst>
              <a:path w="1873250" h="1913255">
                <a:moveTo>
                  <a:pt x="1872742" y="0"/>
                </a:moveTo>
                <a:lnTo>
                  <a:pt x="0" y="0"/>
                </a:lnTo>
                <a:lnTo>
                  <a:pt x="9690" y="63525"/>
                </a:lnTo>
                <a:lnTo>
                  <a:pt x="176301" y="1158443"/>
                </a:lnTo>
                <a:lnTo>
                  <a:pt x="210769" y="1385290"/>
                </a:lnTo>
                <a:lnTo>
                  <a:pt x="264769" y="1740090"/>
                </a:lnTo>
                <a:lnTo>
                  <a:pt x="269227" y="1769160"/>
                </a:lnTo>
                <a:lnTo>
                  <a:pt x="291147" y="1912912"/>
                </a:lnTo>
                <a:lnTo>
                  <a:pt x="1598752" y="1912912"/>
                </a:lnTo>
                <a:lnTo>
                  <a:pt x="1656892" y="1506956"/>
                </a:lnTo>
                <a:lnTo>
                  <a:pt x="1661350" y="1476095"/>
                </a:lnTo>
                <a:lnTo>
                  <a:pt x="1702625" y="1186980"/>
                </a:lnTo>
                <a:lnTo>
                  <a:pt x="1715033" y="1100836"/>
                </a:lnTo>
                <a:lnTo>
                  <a:pt x="1749336" y="861072"/>
                </a:lnTo>
                <a:lnTo>
                  <a:pt x="1864487" y="57785"/>
                </a:lnTo>
                <a:lnTo>
                  <a:pt x="1872742" y="0"/>
                </a:lnTo>
                <a:close/>
              </a:path>
            </a:pathLst>
          </a:custGeom>
          <a:solidFill>
            <a:srgbClr val="51B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85912" y="783550"/>
            <a:ext cx="2080895" cy="431165"/>
          </a:xfrm>
          <a:custGeom>
            <a:avLst/>
            <a:gdLst/>
            <a:ahLst/>
            <a:cxnLst/>
            <a:rect l="l" t="t" r="r" b="b"/>
            <a:pathLst>
              <a:path w="2080895" h="431165">
                <a:moveTo>
                  <a:pt x="1040307" y="0"/>
                </a:moveTo>
                <a:lnTo>
                  <a:pt x="964930" y="556"/>
                </a:lnTo>
                <a:lnTo>
                  <a:pt x="891004" y="2200"/>
                </a:lnTo>
                <a:lnTo>
                  <a:pt x="818715" y="4895"/>
                </a:lnTo>
                <a:lnTo>
                  <a:pt x="748247" y="8601"/>
                </a:lnTo>
                <a:lnTo>
                  <a:pt x="679784" y="13280"/>
                </a:lnTo>
                <a:lnTo>
                  <a:pt x="613511" y="18895"/>
                </a:lnTo>
                <a:lnTo>
                  <a:pt x="549611" y="25408"/>
                </a:lnTo>
                <a:lnTo>
                  <a:pt x="488269" y="32781"/>
                </a:lnTo>
                <a:lnTo>
                  <a:pt x="429669" y="40975"/>
                </a:lnTo>
                <a:lnTo>
                  <a:pt x="373996" y="49952"/>
                </a:lnTo>
                <a:lnTo>
                  <a:pt x="321433" y="59675"/>
                </a:lnTo>
                <a:lnTo>
                  <a:pt x="272166" y="70106"/>
                </a:lnTo>
                <a:lnTo>
                  <a:pt x="226378" y="81206"/>
                </a:lnTo>
                <a:lnTo>
                  <a:pt x="184253" y="92937"/>
                </a:lnTo>
                <a:lnTo>
                  <a:pt x="145976" y="105261"/>
                </a:lnTo>
                <a:lnTo>
                  <a:pt x="81703" y="131538"/>
                </a:lnTo>
                <a:lnTo>
                  <a:pt x="35033" y="159732"/>
                </a:lnTo>
                <a:lnTo>
                  <a:pt x="7439" y="189539"/>
                </a:lnTo>
                <a:lnTo>
                  <a:pt x="0" y="211950"/>
                </a:lnTo>
                <a:lnTo>
                  <a:pt x="0" y="215366"/>
                </a:lnTo>
                <a:lnTo>
                  <a:pt x="22983" y="260604"/>
                </a:lnTo>
                <a:lnTo>
                  <a:pt x="62375" y="288996"/>
                </a:lnTo>
                <a:lnTo>
                  <a:pt x="119377" y="315636"/>
                </a:lnTo>
                <a:lnTo>
                  <a:pt x="192583" y="340231"/>
                </a:lnTo>
                <a:lnTo>
                  <a:pt x="234821" y="351672"/>
                </a:lnTo>
                <a:lnTo>
                  <a:pt x="280581" y="362492"/>
                </a:lnTo>
                <a:lnTo>
                  <a:pt x="329687" y="372656"/>
                </a:lnTo>
                <a:lnTo>
                  <a:pt x="381963" y="382127"/>
                </a:lnTo>
                <a:lnTo>
                  <a:pt x="437232" y="390868"/>
                </a:lnTo>
                <a:lnTo>
                  <a:pt x="495319" y="398844"/>
                </a:lnTo>
                <a:lnTo>
                  <a:pt x="556047" y="406018"/>
                </a:lnTo>
                <a:lnTo>
                  <a:pt x="619241" y="412353"/>
                </a:lnTo>
                <a:lnTo>
                  <a:pt x="684724" y="417814"/>
                </a:lnTo>
                <a:lnTo>
                  <a:pt x="752319" y="422363"/>
                </a:lnTo>
                <a:lnTo>
                  <a:pt x="821851" y="425965"/>
                </a:lnTo>
                <a:lnTo>
                  <a:pt x="893144" y="428582"/>
                </a:lnTo>
                <a:lnTo>
                  <a:pt x="966022" y="430179"/>
                </a:lnTo>
                <a:lnTo>
                  <a:pt x="1040307" y="430720"/>
                </a:lnTo>
                <a:lnTo>
                  <a:pt x="1114593" y="430179"/>
                </a:lnTo>
                <a:lnTo>
                  <a:pt x="1187471" y="428582"/>
                </a:lnTo>
                <a:lnTo>
                  <a:pt x="1258764" y="425965"/>
                </a:lnTo>
                <a:lnTo>
                  <a:pt x="1328297" y="422363"/>
                </a:lnTo>
                <a:lnTo>
                  <a:pt x="1395893" y="417814"/>
                </a:lnTo>
                <a:lnTo>
                  <a:pt x="1461376" y="412353"/>
                </a:lnTo>
                <a:lnTo>
                  <a:pt x="1524570" y="406018"/>
                </a:lnTo>
                <a:lnTo>
                  <a:pt x="1585299" y="398844"/>
                </a:lnTo>
                <a:lnTo>
                  <a:pt x="1643387" y="390868"/>
                </a:lnTo>
                <a:lnTo>
                  <a:pt x="1698657" y="382127"/>
                </a:lnTo>
                <a:lnTo>
                  <a:pt x="1750934" y="372656"/>
                </a:lnTo>
                <a:lnTo>
                  <a:pt x="1800041" y="362492"/>
                </a:lnTo>
                <a:lnTo>
                  <a:pt x="1845802" y="351672"/>
                </a:lnTo>
                <a:lnTo>
                  <a:pt x="1888040" y="340231"/>
                </a:lnTo>
                <a:lnTo>
                  <a:pt x="1926581" y="328207"/>
                </a:lnTo>
                <a:lnTo>
                  <a:pt x="1991862" y="302553"/>
                </a:lnTo>
                <a:lnTo>
                  <a:pt x="2040237" y="275001"/>
                </a:lnTo>
                <a:lnTo>
                  <a:pt x="2070295" y="245842"/>
                </a:lnTo>
                <a:lnTo>
                  <a:pt x="2080628" y="215366"/>
                </a:lnTo>
                <a:lnTo>
                  <a:pt x="2080628" y="211950"/>
                </a:lnTo>
                <a:lnTo>
                  <a:pt x="2061856" y="174453"/>
                </a:lnTo>
                <a:lnTo>
                  <a:pt x="2024539" y="145415"/>
                </a:lnTo>
                <a:lnTo>
                  <a:pt x="1968883" y="118141"/>
                </a:lnTo>
                <a:lnTo>
                  <a:pt x="1896362" y="92937"/>
                </a:lnTo>
                <a:lnTo>
                  <a:pt x="1854237" y="81206"/>
                </a:lnTo>
                <a:lnTo>
                  <a:pt x="1808449" y="70106"/>
                </a:lnTo>
                <a:lnTo>
                  <a:pt x="1759181" y="59675"/>
                </a:lnTo>
                <a:lnTo>
                  <a:pt x="1706619" y="49952"/>
                </a:lnTo>
                <a:lnTo>
                  <a:pt x="1650945" y="40975"/>
                </a:lnTo>
                <a:lnTo>
                  <a:pt x="1592346" y="32781"/>
                </a:lnTo>
                <a:lnTo>
                  <a:pt x="1531004" y="25408"/>
                </a:lnTo>
                <a:lnTo>
                  <a:pt x="1467104" y="18895"/>
                </a:lnTo>
                <a:lnTo>
                  <a:pt x="1400830" y="13280"/>
                </a:lnTo>
                <a:lnTo>
                  <a:pt x="1332367" y="8601"/>
                </a:lnTo>
                <a:lnTo>
                  <a:pt x="1261899" y="4895"/>
                </a:lnTo>
                <a:lnTo>
                  <a:pt x="1189610" y="2200"/>
                </a:lnTo>
                <a:lnTo>
                  <a:pt x="1115685" y="556"/>
                </a:lnTo>
                <a:lnTo>
                  <a:pt x="1040307" y="0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85912" y="998917"/>
            <a:ext cx="2080895" cy="448945"/>
          </a:xfrm>
          <a:custGeom>
            <a:avLst/>
            <a:gdLst/>
            <a:ahLst/>
            <a:cxnLst/>
            <a:rect l="l" t="t" r="r" b="b"/>
            <a:pathLst>
              <a:path w="2080895" h="448944">
                <a:moveTo>
                  <a:pt x="0" y="0"/>
                </a:moveTo>
                <a:lnTo>
                  <a:pt x="0" y="227380"/>
                </a:lnTo>
                <a:lnTo>
                  <a:pt x="8307" y="273916"/>
                </a:lnTo>
                <a:lnTo>
                  <a:pt x="30967" y="311905"/>
                </a:lnTo>
                <a:lnTo>
                  <a:pt x="64588" y="337512"/>
                </a:lnTo>
                <a:lnTo>
                  <a:pt x="105778" y="346900"/>
                </a:lnTo>
                <a:lnTo>
                  <a:pt x="161394" y="358126"/>
                </a:lnTo>
                <a:lnTo>
                  <a:pt x="216721" y="368671"/>
                </a:lnTo>
                <a:lnTo>
                  <a:pt x="271760" y="378539"/>
                </a:lnTo>
                <a:lnTo>
                  <a:pt x="326511" y="387735"/>
                </a:lnTo>
                <a:lnTo>
                  <a:pt x="380975" y="396264"/>
                </a:lnTo>
                <a:lnTo>
                  <a:pt x="435152" y="404132"/>
                </a:lnTo>
                <a:lnTo>
                  <a:pt x="489043" y="411342"/>
                </a:lnTo>
                <a:lnTo>
                  <a:pt x="542649" y="417901"/>
                </a:lnTo>
                <a:lnTo>
                  <a:pt x="595970" y="423813"/>
                </a:lnTo>
                <a:lnTo>
                  <a:pt x="649007" y="429082"/>
                </a:lnTo>
                <a:lnTo>
                  <a:pt x="701760" y="433715"/>
                </a:lnTo>
                <a:lnTo>
                  <a:pt x="754231" y="437716"/>
                </a:lnTo>
                <a:lnTo>
                  <a:pt x="806419" y="441090"/>
                </a:lnTo>
                <a:lnTo>
                  <a:pt x="858325" y="443842"/>
                </a:lnTo>
                <a:lnTo>
                  <a:pt x="909950" y="445976"/>
                </a:lnTo>
                <a:lnTo>
                  <a:pt x="961295" y="447499"/>
                </a:lnTo>
                <a:lnTo>
                  <a:pt x="1012359" y="448414"/>
                </a:lnTo>
                <a:lnTo>
                  <a:pt x="1063144" y="448728"/>
                </a:lnTo>
                <a:lnTo>
                  <a:pt x="1113651" y="448444"/>
                </a:lnTo>
                <a:lnTo>
                  <a:pt x="1163879" y="447568"/>
                </a:lnTo>
                <a:lnTo>
                  <a:pt x="1213830" y="446105"/>
                </a:lnTo>
                <a:lnTo>
                  <a:pt x="1263504" y="444060"/>
                </a:lnTo>
                <a:lnTo>
                  <a:pt x="1312901" y="441437"/>
                </a:lnTo>
                <a:lnTo>
                  <a:pt x="1362023" y="438242"/>
                </a:lnTo>
                <a:lnTo>
                  <a:pt x="1410870" y="434480"/>
                </a:lnTo>
                <a:lnTo>
                  <a:pt x="1459442" y="430156"/>
                </a:lnTo>
                <a:lnTo>
                  <a:pt x="1507740" y="425274"/>
                </a:lnTo>
                <a:lnTo>
                  <a:pt x="1555765" y="419840"/>
                </a:lnTo>
                <a:lnTo>
                  <a:pt x="1603517" y="413859"/>
                </a:lnTo>
                <a:lnTo>
                  <a:pt x="1650997" y="407335"/>
                </a:lnTo>
                <a:lnTo>
                  <a:pt x="1698206" y="400274"/>
                </a:lnTo>
                <a:lnTo>
                  <a:pt x="1745143" y="392680"/>
                </a:lnTo>
                <a:lnTo>
                  <a:pt x="1791811" y="384559"/>
                </a:lnTo>
                <a:lnTo>
                  <a:pt x="1838208" y="375916"/>
                </a:lnTo>
                <a:lnTo>
                  <a:pt x="1884337" y="366755"/>
                </a:lnTo>
                <a:lnTo>
                  <a:pt x="1930197" y="357081"/>
                </a:lnTo>
                <a:lnTo>
                  <a:pt x="2016629" y="337605"/>
                </a:lnTo>
                <a:lnTo>
                  <a:pt x="2049949" y="312243"/>
                </a:lnTo>
                <a:lnTo>
                  <a:pt x="2072400" y="274596"/>
                </a:lnTo>
                <a:lnTo>
                  <a:pt x="2080628" y="228447"/>
                </a:lnTo>
                <a:lnTo>
                  <a:pt x="2080628" y="215353"/>
                </a:lnTo>
                <a:lnTo>
                  <a:pt x="1040307" y="215353"/>
                </a:lnTo>
                <a:lnTo>
                  <a:pt x="966022" y="214813"/>
                </a:lnTo>
                <a:lnTo>
                  <a:pt x="893144" y="213216"/>
                </a:lnTo>
                <a:lnTo>
                  <a:pt x="821851" y="210598"/>
                </a:lnTo>
                <a:lnTo>
                  <a:pt x="752319" y="206996"/>
                </a:lnTo>
                <a:lnTo>
                  <a:pt x="684724" y="202447"/>
                </a:lnTo>
                <a:lnTo>
                  <a:pt x="619241" y="196986"/>
                </a:lnTo>
                <a:lnTo>
                  <a:pt x="556047" y="190651"/>
                </a:lnTo>
                <a:lnTo>
                  <a:pt x="495319" y="183477"/>
                </a:lnTo>
                <a:lnTo>
                  <a:pt x="437232" y="175501"/>
                </a:lnTo>
                <a:lnTo>
                  <a:pt x="381963" y="166760"/>
                </a:lnTo>
                <a:lnTo>
                  <a:pt x="329687" y="157289"/>
                </a:lnTo>
                <a:lnTo>
                  <a:pt x="280581" y="147125"/>
                </a:lnTo>
                <a:lnTo>
                  <a:pt x="234821" y="136305"/>
                </a:lnTo>
                <a:lnTo>
                  <a:pt x="192583" y="124865"/>
                </a:lnTo>
                <a:lnTo>
                  <a:pt x="154043" y="112841"/>
                </a:lnTo>
                <a:lnTo>
                  <a:pt x="88763" y="87187"/>
                </a:lnTo>
                <a:lnTo>
                  <a:pt x="40389" y="59634"/>
                </a:lnTo>
                <a:lnTo>
                  <a:pt x="10332" y="30475"/>
                </a:lnTo>
                <a:lnTo>
                  <a:pt x="2612" y="15384"/>
                </a:lnTo>
                <a:lnTo>
                  <a:pt x="0" y="0"/>
                </a:lnTo>
                <a:close/>
              </a:path>
              <a:path w="2080895" h="448944">
                <a:moveTo>
                  <a:pt x="2080628" y="0"/>
                </a:moveTo>
                <a:lnTo>
                  <a:pt x="2064089" y="38423"/>
                </a:lnTo>
                <a:lnTo>
                  <a:pt x="2016397" y="74623"/>
                </a:lnTo>
                <a:lnTo>
                  <a:pt x="1981770" y="91703"/>
                </a:lnTo>
                <a:lnTo>
                  <a:pt x="1940437" y="108002"/>
                </a:lnTo>
                <a:lnTo>
                  <a:pt x="1892757" y="123447"/>
                </a:lnTo>
                <a:lnTo>
                  <a:pt x="1839092" y="137963"/>
                </a:lnTo>
                <a:lnTo>
                  <a:pt x="1779803" y="151475"/>
                </a:lnTo>
                <a:lnTo>
                  <a:pt x="1715249" y="163909"/>
                </a:lnTo>
                <a:lnTo>
                  <a:pt x="1645791" y="175189"/>
                </a:lnTo>
                <a:lnTo>
                  <a:pt x="1571791" y="185242"/>
                </a:lnTo>
                <a:lnTo>
                  <a:pt x="1493608" y="193992"/>
                </a:lnTo>
                <a:lnTo>
                  <a:pt x="1298575" y="208534"/>
                </a:lnTo>
                <a:lnTo>
                  <a:pt x="1232155" y="211654"/>
                </a:lnTo>
                <a:lnTo>
                  <a:pt x="1137513" y="214415"/>
                </a:lnTo>
                <a:lnTo>
                  <a:pt x="1040307" y="215353"/>
                </a:lnTo>
                <a:lnTo>
                  <a:pt x="2080628" y="215353"/>
                </a:lnTo>
                <a:lnTo>
                  <a:pt x="2080628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84003" y="880301"/>
            <a:ext cx="171450" cy="285115"/>
          </a:xfrm>
          <a:custGeom>
            <a:avLst/>
            <a:gdLst/>
            <a:ahLst/>
            <a:cxnLst/>
            <a:rect l="l" t="t" r="r" b="b"/>
            <a:pathLst>
              <a:path w="171450" h="285115">
                <a:moveTo>
                  <a:pt x="6769" y="0"/>
                </a:moveTo>
                <a:lnTo>
                  <a:pt x="0" y="83858"/>
                </a:lnTo>
                <a:lnTo>
                  <a:pt x="88684" y="284975"/>
                </a:lnTo>
                <a:lnTo>
                  <a:pt x="171196" y="229539"/>
                </a:lnTo>
                <a:lnTo>
                  <a:pt x="86969" y="46139"/>
                </a:lnTo>
                <a:lnTo>
                  <a:pt x="676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70374" y="826390"/>
            <a:ext cx="122555" cy="296545"/>
          </a:xfrm>
          <a:custGeom>
            <a:avLst/>
            <a:gdLst/>
            <a:ahLst/>
            <a:cxnLst/>
            <a:rect l="l" t="t" r="r" b="b"/>
            <a:pathLst>
              <a:path w="122555" h="296544">
                <a:moveTo>
                  <a:pt x="30441" y="0"/>
                </a:moveTo>
                <a:lnTo>
                  <a:pt x="0" y="78422"/>
                </a:lnTo>
                <a:lnTo>
                  <a:pt x="27546" y="296494"/>
                </a:lnTo>
                <a:lnTo>
                  <a:pt x="122453" y="266928"/>
                </a:lnTo>
                <a:lnTo>
                  <a:pt x="94119" y="67106"/>
                </a:lnTo>
                <a:lnTo>
                  <a:pt x="3044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62320" y="814699"/>
            <a:ext cx="117475" cy="288290"/>
          </a:xfrm>
          <a:custGeom>
            <a:avLst/>
            <a:gdLst/>
            <a:ahLst/>
            <a:cxnLst/>
            <a:rect l="l" t="t" r="r" b="b"/>
            <a:pathLst>
              <a:path w="117475" h="288290">
                <a:moveTo>
                  <a:pt x="70650" y="0"/>
                </a:moveTo>
                <a:lnTo>
                  <a:pt x="23075" y="69380"/>
                </a:lnTo>
                <a:lnTo>
                  <a:pt x="0" y="287972"/>
                </a:lnTo>
                <a:lnTo>
                  <a:pt x="99148" y="280911"/>
                </a:lnTo>
                <a:lnTo>
                  <a:pt x="117284" y="79908"/>
                </a:lnTo>
                <a:lnTo>
                  <a:pt x="7065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19515" y="828043"/>
            <a:ext cx="170180" cy="278130"/>
          </a:xfrm>
          <a:custGeom>
            <a:avLst/>
            <a:gdLst/>
            <a:ahLst/>
            <a:cxnLst/>
            <a:rect l="l" t="t" r="r" b="b"/>
            <a:pathLst>
              <a:path w="170180" h="278130">
                <a:moveTo>
                  <a:pt x="146951" y="0"/>
                </a:moveTo>
                <a:lnTo>
                  <a:pt x="82169" y="53657"/>
                </a:lnTo>
                <a:lnTo>
                  <a:pt x="0" y="257530"/>
                </a:lnTo>
                <a:lnTo>
                  <a:pt x="97282" y="277939"/>
                </a:lnTo>
                <a:lnTo>
                  <a:pt x="169875" y="89623"/>
                </a:lnTo>
                <a:lnTo>
                  <a:pt x="14695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0454" y="861551"/>
            <a:ext cx="191770" cy="268605"/>
          </a:xfrm>
          <a:custGeom>
            <a:avLst/>
            <a:gdLst/>
            <a:ahLst/>
            <a:cxnLst/>
            <a:rect l="l" t="t" r="r" b="b"/>
            <a:pathLst>
              <a:path w="191769" h="268605">
                <a:moveTo>
                  <a:pt x="181216" y="0"/>
                </a:moveTo>
                <a:lnTo>
                  <a:pt x="109613" y="44170"/>
                </a:lnTo>
                <a:lnTo>
                  <a:pt x="0" y="234696"/>
                </a:lnTo>
                <a:lnTo>
                  <a:pt x="93522" y="268389"/>
                </a:lnTo>
                <a:lnTo>
                  <a:pt x="191490" y="91948"/>
                </a:lnTo>
                <a:lnTo>
                  <a:pt x="18121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34657" y="927041"/>
            <a:ext cx="206375" cy="257175"/>
          </a:xfrm>
          <a:custGeom>
            <a:avLst/>
            <a:gdLst/>
            <a:ahLst/>
            <a:cxnLst/>
            <a:rect l="l" t="t" r="r" b="b"/>
            <a:pathLst>
              <a:path w="206375" h="257175">
                <a:moveTo>
                  <a:pt x="206184" y="0"/>
                </a:moveTo>
                <a:lnTo>
                  <a:pt x="130124" y="35928"/>
                </a:lnTo>
                <a:lnTo>
                  <a:pt x="0" y="213080"/>
                </a:lnTo>
                <a:lnTo>
                  <a:pt x="89192" y="256959"/>
                </a:lnTo>
                <a:lnTo>
                  <a:pt x="206184" y="92506"/>
                </a:lnTo>
                <a:lnTo>
                  <a:pt x="20618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74402" y="1027402"/>
            <a:ext cx="262255" cy="208279"/>
          </a:xfrm>
          <a:custGeom>
            <a:avLst/>
            <a:gdLst/>
            <a:ahLst/>
            <a:cxnLst/>
            <a:rect l="l" t="t" r="r" b="b"/>
            <a:pathLst>
              <a:path w="262255" h="208280">
                <a:moveTo>
                  <a:pt x="262128" y="0"/>
                </a:moveTo>
                <a:lnTo>
                  <a:pt x="178663" y="10553"/>
                </a:lnTo>
                <a:lnTo>
                  <a:pt x="0" y="138595"/>
                </a:lnTo>
                <a:lnTo>
                  <a:pt x="71170" y="207987"/>
                </a:lnTo>
                <a:lnTo>
                  <a:pt x="233413" y="87947"/>
                </a:lnTo>
                <a:lnTo>
                  <a:pt x="26212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5202" y="1127169"/>
            <a:ext cx="296545" cy="121920"/>
          </a:xfrm>
          <a:custGeom>
            <a:avLst/>
            <a:gdLst/>
            <a:ahLst/>
            <a:cxnLst/>
            <a:rect l="l" t="t" r="r" b="b"/>
            <a:pathLst>
              <a:path w="296544" h="121919">
                <a:moveTo>
                  <a:pt x="218186" y="0"/>
                </a:moveTo>
                <a:lnTo>
                  <a:pt x="0" y="26619"/>
                </a:lnTo>
                <a:lnTo>
                  <a:pt x="29159" y="121653"/>
                </a:lnTo>
                <a:lnTo>
                  <a:pt x="229095" y="94170"/>
                </a:lnTo>
                <a:lnTo>
                  <a:pt x="296481" y="30784"/>
                </a:lnTo>
                <a:lnTo>
                  <a:pt x="21818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7516" y="1233439"/>
            <a:ext cx="295910" cy="108585"/>
          </a:xfrm>
          <a:custGeom>
            <a:avLst/>
            <a:gdLst/>
            <a:ahLst/>
            <a:cxnLst/>
            <a:rect l="l" t="t" r="r" b="b"/>
            <a:pathLst>
              <a:path w="295910" h="108584">
                <a:moveTo>
                  <a:pt x="219494" y="0"/>
                </a:moveTo>
                <a:lnTo>
                  <a:pt x="0" y="11696"/>
                </a:lnTo>
                <a:lnTo>
                  <a:pt x="22618" y="108496"/>
                </a:lnTo>
                <a:lnTo>
                  <a:pt x="223964" y="94691"/>
                </a:lnTo>
                <a:lnTo>
                  <a:pt x="295516" y="36029"/>
                </a:lnTo>
                <a:lnTo>
                  <a:pt x="21949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29521" y="1284170"/>
            <a:ext cx="281940" cy="153035"/>
          </a:xfrm>
          <a:custGeom>
            <a:avLst/>
            <a:gdLst/>
            <a:ahLst/>
            <a:cxnLst/>
            <a:rect l="l" t="t" r="r" b="b"/>
            <a:pathLst>
              <a:path w="281939" h="153034">
                <a:moveTo>
                  <a:pt x="10680" y="0"/>
                </a:moveTo>
                <a:lnTo>
                  <a:pt x="0" y="98818"/>
                </a:lnTo>
                <a:lnTo>
                  <a:pt x="194576" y="152425"/>
                </a:lnTo>
                <a:lnTo>
                  <a:pt x="281495" y="120738"/>
                </a:lnTo>
                <a:lnTo>
                  <a:pt x="221678" y="61582"/>
                </a:lnTo>
                <a:lnTo>
                  <a:pt x="1068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489980" y="1325286"/>
            <a:ext cx="270510" cy="188595"/>
          </a:xfrm>
          <a:custGeom>
            <a:avLst/>
            <a:gdLst/>
            <a:ahLst/>
            <a:cxnLst/>
            <a:rect l="l" t="t" r="r" b="b"/>
            <a:pathLst>
              <a:path w="270510" h="188594">
                <a:moveTo>
                  <a:pt x="31419" y="0"/>
                </a:moveTo>
                <a:lnTo>
                  <a:pt x="0" y="94297"/>
                </a:lnTo>
                <a:lnTo>
                  <a:pt x="178752" y="187985"/>
                </a:lnTo>
                <a:lnTo>
                  <a:pt x="270421" y="175488"/>
                </a:lnTo>
                <a:lnTo>
                  <a:pt x="224536" y="104978"/>
                </a:lnTo>
                <a:lnTo>
                  <a:pt x="3141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76220" y="984829"/>
            <a:ext cx="243840" cy="227329"/>
          </a:xfrm>
          <a:custGeom>
            <a:avLst/>
            <a:gdLst/>
            <a:ahLst/>
            <a:cxnLst/>
            <a:rect l="l" t="t" r="r" b="b"/>
            <a:pathLst>
              <a:path w="243840" h="227330">
                <a:moveTo>
                  <a:pt x="0" y="0"/>
                </a:moveTo>
                <a:lnTo>
                  <a:pt x="27990" y="79336"/>
                </a:lnTo>
                <a:lnTo>
                  <a:pt x="190931" y="226860"/>
                </a:lnTo>
                <a:lnTo>
                  <a:pt x="243687" y="142608"/>
                </a:lnTo>
                <a:lnTo>
                  <a:pt x="92036" y="9448"/>
                </a:lnTo>
                <a:lnTo>
                  <a:pt x="0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14154" y="1095239"/>
            <a:ext cx="279400" cy="165100"/>
          </a:xfrm>
          <a:custGeom>
            <a:avLst/>
            <a:gdLst/>
            <a:ahLst/>
            <a:cxnLst/>
            <a:rect l="l" t="t" r="r" b="b"/>
            <a:pathLst>
              <a:path w="279400" h="165100">
                <a:moveTo>
                  <a:pt x="88874" y="0"/>
                </a:moveTo>
                <a:lnTo>
                  <a:pt x="0" y="25730"/>
                </a:lnTo>
                <a:lnTo>
                  <a:pt x="55676" y="88798"/>
                </a:lnTo>
                <a:lnTo>
                  <a:pt x="262039" y="164503"/>
                </a:lnTo>
                <a:lnTo>
                  <a:pt x="279374" y="66624"/>
                </a:lnTo>
                <a:lnTo>
                  <a:pt x="88874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02696" y="1181566"/>
            <a:ext cx="307975" cy="133350"/>
          </a:xfrm>
          <a:custGeom>
            <a:avLst/>
            <a:gdLst/>
            <a:ahLst/>
            <a:cxnLst/>
            <a:rect l="l" t="t" r="r" b="b"/>
            <a:pathLst>
              <a:path w="307975" h="133350">
                <a:moveTo>
                  <a:pt x="280631" y="0"/>
                </a:moveTo>
                <a:lnTo>
                  <a:pt x="72123" y="29019"/>
                </a:lnTo>
                <a:lnTo>
                  <a:pt x="0" y="98577"/>
                </a:lnTo>
                <a:lnTo>
                  <a:pt x="80213" y="133083"/>
                </a:lnTo>
                <a:lnTo>
                  <a:pt x="307632" y="105130"/>
                </a:lnTo>
                <a:lnTo>
                  <a:pt x="280631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78461" y="1313535"/>
            <a:ext cx="157480" cy="291465"/>
          </a:xfrm>
          <a:custGeom>
            <a:avLst/>
            <a:gdLst/>
            <a:ahLst/>
            <a:cxnLst/>
            <a:rect l="l" t="t" r="r" b="b"/>
            <a:pathLst>
              <a:path w="157480" h="291465">
                <a:moveTo>
                  <a:pt x="87236" y="0"/>
                </a:moveTo>
                <a:lnTo>
                  <a:pt x="0" y="47637"/>
                </a:lnTo>
                <a:lnTo>
                  <a:pt x="67055" y="237997"/>
                </a:lnTo>
                <a:lnTo>
                  <a:pt x="142684" y="291274"/>
                </a:lnTo>
                <a:lnTo>
                  <a:pt x="157124" y="208407"/>
                </a:lnTo>
                <a:lnTo>
                  <a:pt x="8723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23337" y="1343847"/>
            <a:ext cx="106045" cy="295275"/>
          </a:xfrm>
          <a:custGeom>
            <a:avLst/>
            <a:gdLst/>
            <a:ahLst/>
            <a:cxnLst/>
            <a:rect l="l" t="t" r="r" b="b"/>
            <a:pathLst>
              <a:path w="106044" h="295275">
                <a:moveTo>
                  <a:pt x="97116" y="0"/>
                </a:moveTo>
                <a:lnTo>
                  <a:pt x="0" y="21170"/>
                </a:lnTo>
                <a:lnTo>
                  <a:pt x="10782" y="222694"/>
                </a:lnTo>
                <a:lnTo>
                  <a:pt x="68364" y="295109"/>
                </a:lnTo>
                <a:lnTo>
                  <a:pt x="105524" y="219646"/>
                </a:lnTo>
                <a:lnTo>
                  <a:pt x="97116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24516" y="1363811"/>
            <a:ext cx="172720" cy="277495"/>
          </a:xfrm>
          <a:custGeom>
            <a:avLst/>
            <a:gdLst/>
            <a:ahLst/>
            <a:cxnLst/>
            <a:rect l="l" t="t" r="r" b="b"/>
            <a:pathLst>
              <a:path w="172719" h="277494">
                <a:moveTo>
                  <a:pt x="75768" y="0"/>
                </a:moveTo>
                <a:lnTo>
                  <a:pt x="0" y="187058"/>
                </a:lnTo>
                <a:lnTo>
                  <a:pt x="21399" y="277063"/>
                </a:lnTo>
                <a:lnTo>
                  <a:pt x="87083" y="224510"/>
                </a:lnTo>
                <a:lnTo>
                  <a:pt x="172694" y="22059"/>
                </a:lnTo>
                <a:lnTo>
                  <a:pt x="75768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62904" y="1262029"/>
            <a:ext cx="294640" cy="147955"/>
          </a:xfrm>
          <a:custGeom>
            <a:avLst/>
            <a:gdLst/>
            <a:ahLst/>
            <a:cxnLst/>
            <a:rect l="l" t="t" r="r" b="b"/>
            <a:pathLst>
              <a:path w="294640" h="147955">
                <a:moveTo>
                  <a:pt x="251612" y="0"/>
                </a:moveTo>
                <a:lnTo>
                  <a:pt x="57645" y="55740"/>
                </a:lnTo>
                <a:lnTo>
                  <a:pt x="0" y="128104"/>
                </a:lnTo>
                <a:lnTo>
                  <a:pt x="81889" y="147383"/>
                </a:lnTo>
                <a:lnTo>
                  <a:pt x="294043" y="89890"/>
                </a:lnTo>
                <a:lnTo>
                  <a:pt x="251612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9809" y="1284093"/>
            <a:ext cx="237490" cy="235585"/>
          </a:xfrm>
          <a:custGeom>
            <a:avLst/>
            <a:gdLst/>
            <a:ahLst/>
            <a:cxnLst/>
            <a:rect l="l" t="t" r="r" b="b"/>
            <a:pathLst>
              <a:path w="237490" h="235584">
                <a:moveTo>
                  <a:pt x="155917" y="0"/>
                </a:moveTo>
                <a:lnTo>
                  <a:pt x="14541" y="144018"/>
                </a:lnTo>
                <a:lnTo>
                  <a:pt x="0" y="235381"/>
                </a:lnTo>
                <a:lnTo>
                  <a:pt x="80759" y="211848"/>
                </a:lnTo>
                <a:lnTo>
                  <a:pt x="237109" y="57353"/>
                </a:lnTo>
                <a:lnTo>
                  <a:pt x="155917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40755" y="1326818"/>
            <a:ext cx="191770" cy="268605"/>
          </a:xfrm>
          <a:custGeom>
            <a:avLst/>
            <a:gdLst/>
            <a:ahLst/>
            <a:cxnLst/>
            <a:rect l="l" t="t" r="r" b="b"/>
            <a:pathLst>
              <a:path w="191769" h="268605">
                <a:moveTo>
                  <a:pt x="98069" y="0"/>
                </a:moveTo>
                <a:lnTo>
                  <a:pt x="0" y="176390"/>
                </a:lnTo>
                <a:lnTo>
                  <a:pt x="10248" y="268338"/>
                </a:lnTo>
                <a:lnTo>
                  <a:pt x="81864" y="224205"/>
                </a:lnTo>
                <a:lnTo>
                  <a:pt x="191566" y="33731"/>
                </a:lnTo>
                <a:lnTo>
                  <a:pt x="98069" y="0"/>
                </a:lnTo>
                <a:close/>
              </a:path>
            </a:pathLst>
          </a:custGeom>
          <a:solidFill>
            <a:srgbClr val="FFF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10953" y="563630"/>
            <a:ext cx="4989996" cy="55678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210906" y="989631"/>
            <a:ext cx="466090" cy="466090"/>
          </a:xfrm>
          <a:custGeom>
            <a:avLst/>
            <a:gdLst/>
            <a:ahLst/>
            <a:cxnLst/>
            <a:rect l="l" t="t" r="r" b="b"/>
            <a:pathLst>
              <a:path w="466089" h="466090">
                <a:moveTo>
                  <a:pt x="255680" y="0"/>
                </a:moveTo>
                <a:lnTo>
                  <a:pt x="208316" y="201"/>
                </a:lnTo>
                <a:lnTo>
                  <a:pt x="161945" y="9852"/>
                </a:lnTo>
                <a:lnTo>
                  <a:pt x="119716" y="27991"/>
                </a:lnTo>
                <a:lnTo>
                  <a:pt x="82466" y="53584"/>
                </a:lnTo>
                <a:lnTo>
                  <a:pt x="51033" y="85599"/>
                </a:lnTo>
                <a:lnTo>
                  <a:pt x="26252" y="123001"/>
                </a:lnTo>
                <a:lnTo>
                  <a:pt x="8962" y="164757"/>
                </a:lnTo>
                <a:lnTo>
                  <a:pt x="0" y="209834"/>
                </a:lnTo>
                <a:lnTo>
                  <a:pt x="201" y="257198"/>
                </a:lnTo>
                <a:lnTo>
                  <a:pt x="9852" y="303569"/>
                </a:lnTo>
                <a:lnTo>
                  <a:pt x="27991" y="345798"/>
                </a:lnTo>
                <a:lnTo>
                  <a:pt x="53584" y="383048"/>
                </a:lnTo>
                <a:lnTo>
                  <a:pt x="85599" y="414481"/>
                </a:lnTo>
                <a:lnTo>
                  <a:pt x="123001" y="439262"/>
                </a:lnTo>
                <a:lnTo>
                  <a:pt x="164757" y="456552"/>
                </a:lnTo>
                <a:lnTo>
                  <a:pt x="209834" y="465514"/>
                </a:lnTo>
                <a:lnTo>
                  <a:pt x="257198" y="465313"/>
                </a:lnTo>
                <a:lnTo>
                  <a:pt x="303569" y="455662"/>
                </a:lnTo>
                <a:lnTo>
                  <a:pt x="345798" y="437523"/>
                </a:lnTo>
                <a:lnTo>
                  <a:pt x="383048" y="411930"/>
                </a:lnTo>
                <a:lnTo>
                  <a:pt x="414481" y="379915"/>
                </a:lnTo>
                <a:lnTo>
                  <a:pt x="439262" y="342513"/>
                </a:lnTo>
                <a:lnTo>
                  <a:pt x="456552" y="300757"/>
                </a:lnTo>
                <a:lnTo>
                  <a:pt x="465514" y="255680"/>
                </a:lnTo>
                <a:lnTo>
                  <a:pt x="465313" y="208316"/>
                </a:lnTo>
                <a:lnTo>
                  <a:pt x="455662" y="161945"/>
                </a:lnTo>
                <a:lnTo>
                  <a:pt x="437523" y="119716"/>
                </a:lnTo>
                <a:lnTo>
                  <a:pt x="411930" y="82466"/>
                </a:lnTo>
                <a:lnTo>
                  <a:pt x="379915" y="51033"/>
                </a:lnTo>
                <a:lnTo>
                  <a:pt x="342513" y="26252"/>
                </a:lnTo>
                <a:lnTo>
                  <a:pt x="300757" y="8962"/>
                </a:lnTo>
                <a:lnTo>
                  <a:pt x="255680" y="0"/>
                </a:lnTo>
                <a:close/>
              </a:path>
            </a:pathLst>
          </a:custGeom>
          <a:solidFill>
            <a:srgbClr val="F2C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77464" y="278436"/>
            <a:ext cx="501650" cy="659130"/>
          </a:xfrm>
          <a:custGeom>
            <a:avLst/>
            <a:gdLst/>
            <a:ahLst/>
            <a:cxnLst/>
            <a:rect l="l" t="t" r="r" b="b"/>
            <a:pathLst>
              <a:path w="501650" h="659130">
                <a:moveTo>
                  <a:pt x="501465" y="0"/>
                </a:moveTo>
                <a:lnTo>
                  <a:pt x="145603" y="197587"/>
                </a:lnTo>
                <a:lnTo>
                  <a:pt x="0" y="332070"/>
                </a:lnTo>
                <a:lnTo>
                  <a:pt x="40372" y="465204"/>
                </a:lnTo>
                <a:lnTo>
                  <a:pt x="242436" y="658749"/>
                </a:lnTo>
                <a:lnTo>
                  <a:pt x="501465" y="0"/>
                </a:lnTo>
                <a:close/>
              </a:path>
            </a:pathLst>
          </a:custGeom>
          <a:solidFill>
            <a:srgbClr val="58B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19901" y="278436"/>
            <a:ext cx="320040" cy="684530"/>
          </a:xfrm>
          <a:custGeom>
            <a:avLst/>
            <a:gdLst/>
            <a:ahLst/>
            <a:cxnLst/>
            <a:rect l="l" t="t" r="r" b="b"/>
            <a:pathLst>
              <a:path w="320039" h="684530">
                <a:moveTo>
                  <a:pt x="259029" y="0"/>
                </a:moveTo>
                <a:lnTo>
                  <a:pt x="0" y="658749"/>
                </a:lnTo>
                <a:lnTo>
                  <a:pt x="22531" y="671896"/>
                </a:lnTo>
                <a:lnTo>
                  <a:pt x="79963" y="684377"/>
                </a:lnTo>
                <a:lnTo>
                  <a:pt x="157053" y="655748"/>
                </a:lnTo>
                <a:lnTo>
                  <a:pt x="238556" y="545566"/>
                </a:lnTo>
                <a:lnTo>
                  <a:pt x="297841" y="413705"/>
                </a:lnTo>
                <a:lnTo>
                  <a:pt x="319735" y="312921"/>
                </a:lnTo>
                <a:lnTo>
                  <a:pt x="306158" y="192068"/>
                </a:lnTo>
                <a:lnTo>
                  <a:pt x="259029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8326" y="1259079"/>
            <a:ext cx="697865" cy="425450"/>
          </a:xfrm>
          <a:custGeom>
            <a:avLst/>
            <a:gdLst/>
            <a:ahLst/>
            <a:cxnLst/>
            <a:rect l="l" t="t" r="r" b="b"/>
            <a:pathLst>
              <a:path w="697865" h="425450">
                <a:moveTo>
                  <a:pt x="0" y="0"/>
                </a:moveTo>
                <a:lnTo>
                  <a:pt x="264805" y="309122"/>
                </a:lnTo>
                <a:lnTo>
                  <a:pt x="425705" y="424867"/>
                </a:lnTo>
                <a:lnTo>
                  <a:pt x="548070" y="358668"/>
                </a:lnTo>
                <a:lnTo>
                  <a:pt x="697268" y="121958"/>
                </a:lnTo>
                <a:lnTo>
                  <a:pt x="0" y="0"/>
                </a:lnTo>
                <a:close/>
              </a:path>
            </a:pathLst>
          </a:custGeom>
          <a:solidFill>
            <a:srgbClr val="58B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326" y="1136973"/>
            <a:ext cx="706755" cy="244475"/>
          </a:xfrm>
          <a:custGeom>
            <a:avLst/>
            <a:gdLst/>
            <a:ahLst/>
            <a:cxnLst/>
            <a:rect l="l" t="t" r="r" b="b"/>
            <a:pathLst>
              <a:path w="706755" h="244475">
                <a:moveTo>
                  <a:pt x="294441" y="0"/>
                </a:moveTo>
                <a:lnTo>
                  <a:pt x="178751" y="37488"/>
                </a:lnTo>
                <a:lnTo>
                  <a:pt x="0" y="122105"/>
                </a:lnTo>
                <a:lnTo>
                  <a:pt x="697268" y="244063"/>
                </a:lnTo>
                <a:lnTo>
                  <a:pt x="705640" y="219357"/>
                </a:lnTo>
                <a:lnTo>
                  <a:pt x="706374" y="160591"/>
                </a:lnTo>
                <a:lnTo>
                  <a:pt x="662892" y="90792"/>
                </a:lnTo>
                <a:lnTo>
                  <a:pt x="538619" y="32989"/>
                </a:lnTo>
                <a:lnTo>
                  <a:pt x="397565" y="1285"/>
                </a:lnTo>
                <a:lnTo>
                  <a:pt x="294441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34584" y="5823941"/>
            <a:ext cx="410209" cy="701040"/>
          </a:xfrm>
          <a:custGeom>
            <a:avLst/>
            <a:gdLst/>
            <a:ahLst/>
            <a:cxnLst/>
            <a:rect l="l" t="t" r="r" b="b"/>
            <a:pathLst>
              <a:path w="410209" h="701040">
                <a:moveTo>
                  <a:pt x="98094" y="0"/>
                </a:moveTo>
                <a:lnTo>
                  <a:pt x="0" y="701027"/>
                </a:lnTo>
                <a:lnTo>
                  <a:pt x="299905" y="425819"/>
                </a:lnTo>
                <a:lnTo>
                  <a:pt x="410092" y="261059"/>
                </a:lnTo>
                <a:lnTo>
                  <a:pt x="339756" y="141026"/>
                </a:lnTo>
                <a:lnTo>
                  <a:pt x="98094" y="0"/>
                </a:lnTo>
                <a:close/>
              </a:path>
            </a:pathLst>
          </a:custGeom>
          <a:solidFill>
            <a:srgbClr val="58B9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00268" y="5816418"/>
            <a:ext cx="232410" cy="708660"/>
          </a:xfrm>
          <a:custGeom>
            <a:avLst/>
            <a:gdLst/>
            <a:ahLst/>
            <a:cxnLst/>
            <a:rect l="l" t="t" r="r" b="b"/>
            <a:pathLst>
              <a:path w="232410" h="708659">
                <a:moveTo>
                  <a:pt x="207433" y="0"/>
                </a:moveTo>
                <a:lnTo>
                  <a:pt x="148674" y="1273"/>
                </a:lnTo>
                <a:lnTo>
                  <a:pt x="80399" y="47112"/>
                </a:lnTo>
                <a:lnTo>
                  <a:pt x="26874" y="173284"/>
                </a:lnTo>
                <a:lnTo>
                  <a:pt x="0" y="315342"/>
                </a:lnTo>
                <a:lnTo>
                  <a:pt x="2233" y="418452"/>
                </a:lnTo>
                <a:lnTo>
                  <a:pt x="43648" y="532795"/>
                </a:lnTo>
                <a:lnTo>
                  <a:pt x="134316" y="708551"/>
                </a:lnTo>
                <a:lnTo>
                  <a:pt x="232411" y="7523"/>
                </a:lnTo>
                <a:lnTo>
                  <a:pt x="207433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35776" y="3695264"/>
            <a:ext cx="129692" cy="228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5072" y="3630013"/>
            <a:ext cx="274955" cy="89535"/>
          </a:xfrm>
          <a:custGeom>
            <a:avLst/>
            <a:gdLst/>
            <a:ahLst/>
            <a:cxnLst/>
            <a:rect l="l" t="t" r="r" b="b"/>
            <a:pathLst>
              <a:path w="274955" h="89535">
                <a:moveTo>
                  <a:pt x="91633" y="0"/>
                </a:moveTo>
                <a:lnTo>
                  <a:pt x="56840" y="4190"/>
                </a:lnTo>
                <a:lnTo>
                  <a:pt x="37609" y="13777"/>
                </a:lnTo>
                <a:lnTo>
                  <a:pt x="14154" y="33879"/>
                </a:lnTo>
                <a:lnTo>
                  <a:pt x="0" y="57702"/>
                </a:lnTo>
                <a:lnTo>
                  <a:pt x="8670" y="78451"/>
                </a:lnTo>
                <a:lnTo>
                  <a:pt x="53691" y="89331"/>
                </a:lnTo>
                <a:lnTo>
                  <a:pt x="274658" y="65201"/>
                </a:lnTo>
                <a:lnTo>
                  <a:pt x="180122" y="24785"/>
                </a:lnTo>
                <a:lnTo>
                  <a:pt x="125920" y="4958"/>
                </a:lnTo>
                <a:lnTo>
                  <a:pt x="9163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030140" y="3693314"/>
            <a:ext cx="231321" cy="1634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20310" y="3374242"/>
            <a:ext cx="194754" cy="1751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14031" y="3289781"/>
            <a:ext cx="114935" cy="264160"/>
          </a:xfrm>
          <a:custGeom>
            <a:avLst/>
            <a:gdLst/>
            <a:ahLst/>
            <a:cxnLst/>
            <a:rect l="l" t="t" r="r" b="b"/>
            <a:pathLst>
              <a:path w="114934" h="264160">
                <a:moveTo>
                  <a:pt x="77111" y="0"/>
                </a:moveTo>
                <a:lnTo>
                  <a:pt x="54840" y="3107"/>
                </a:lnTo>
                <a:lnTo>
                  <a:pt x="32867" y="43879"/>
                </a:lnTo>
                <a:lnTo>
                  <a:pt x="0" y="263716"/>
                </a:lnTo>
                <a:lnTo>
                  <a:pt x="63138" y="182571"/>
                </a:lnTo>
                <a:lnTo>
                  <a:pt x="96102" y="135197"/>
                </a:lnTo>
                <a:lnTo>
                  <a:pt x="109619" y="103298"/>
                </a:lnTo>
                <a:lnTo>
                  <a:pt x="114414" y="68580"/>
                </a:lnTo>
                <a:lnTo>
                  <a:pt x="110028" y="47545"/>
                </a:lnTo>
                <a:lnTo>
                  <a:pt x="96550" y="19749"/>
                </a:lnTo>
                <a:lnTo>
                  <a:pt x="7711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13346" y="3285755"/>
            <a:ext cx="109855" cy="260350"/>
          </a:xfrm>
          <a:custGeom>
            <a:avLst/>
            <a:gdLst/>
            <a:ahLst/>
            <a:cxnLst/>
            <a:rect l="l" t="t" r="r" b="b"/>
            <a:pathLst>
              <a:path w="109855" h="260350">
                <a:moveTo>
                  <a:pt x="16458" y="0"/>
                </a:moveTo>
                <a:lnTo>
                  <a:pt x="0" y="15326"/>
                </a:lnTo>
                <a:lnTo>
                  <a:pt x="5400" y="61329"/>
                </a:lnTo>
                <a:lnTo>
                  <a:pt x="104625" y="260224"/>
                </a:lnTo>
                <a:lnTo>
                  <a:pt x="109769" y="157546"/>
                </a:lnTo>
                <a:lnTo>
                  <a:pt x="109582" y="99835"/>
                </a:lnTo>
                <a:lnTo>
                  <a:pt x="86363" y="34773"/>
                </a:lnTo>
                <a:lnTo>
                  <a:pt x="43713" y="5019"/>
                </a:lnTo>
                <a:lnTo>
                  <a:pt x="16458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7728" y="3322326"/>
            <a:ext cx="270717" cy="2397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38636" y="3463950"/>
            <a:ext cx="141782" cy="220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11274" y="3385934"/>
            <a:ext cx="273685" cy="86360"/>
          </a:xfrm>
          <a:custGeom>
            <a:avLst/>
            <a:gdLst/>
            <a:ahLst/>
            <a:cxnLst/>
            <a:rect l="l" t="t" r="r" b="b"/>
            <a:pathLst>
              <a:path w="273684" h="86360">
                <a:moveTo>
                  <a:pt x="95573" y="0"/>
                </a:moveTo>
                <a:lnTo>
                  <a:pt x="60572" y="1660"/>
                </a:lnTo>
                <a:lnTo>
                  <a:pt x="40693" y="9833"/>
                </a:lnTo>
                <a:lnTo>
                  <a:pt x="15842" y="28187"/>
                </a:lnTo>
                <a:lnTo>
                  <a:pt x="0" y="50923"/>
                </a:lnTo>
                <a:lnTo>
                  <a:pt x="7146" y="72246"/>
                </a:lnTo>
                <a:lnTo>
                  <a:pt x="51263" y="86356"/>
                </a:lnTo>
                <a:lnTo>
                  <a:pt x="273386" y="78266"/>
                </a:lnTo>
                <a:lnTo>
                  <a:pt x="182028" y="31121"/>
                </a:lnTo>
                <a:lnTo>
                  <a:pt x="129408" y="7426"/>
                </a:lnTo>
                <a:lnTo>
                  <a:pt x="9557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36894" y="3461708"/>
            <a:ext cx="239664" cy="14784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58246" y="2923471"/>
            <a:ext cx="1170940" cy="945515"/>
          </a:xfrm>
          <a:custGeom>
            <a:avLst/>
            <a:gdLst/>
            <a:ahLst/>
            <a:cxnLst/>
            <a:rect l="l" t="t" r="r" b="b"/>
            <a:pathLst>
              <a:path w="1170939" h="945514">
                <a:moveTo>
                  <a:pt x="0" y="0"/>
                </a:moveTo>
                <a:lnTo>
                  <a:pt x="32724" y="36775"/>
                </a:lnTo>
                <a:lnTo>
                  <a:pt x="62072" y="75668"/>
                </a:lnTo>
                <a:lnTo>
                  <a:pt x="88480" y="116373"/>
                </a:lnTo>
                <a:lnTo>
                  <a:pt x="112382" y="158584"/>
                </a:lnTo>
                <a:lnTo>
                  <a:pt x="134696" y="201802"/>
                </a:lnTo>
                <a:lnTo>
                  <a:pt x="156208" y="245656"/>
                </a:lnTo>
                <a:lnTo>
                  <a:pt x="177585" y="289919"/>
                </a:lnTo>
                <a:lnTo>
                  <a:pt x="199491" y="334365"/>
                </a:lnTo>
                <a:lnTo>
                  <a:pt x="222777" y="378633"/>
                </a:lnTo>
                <a:lnTo>
                  <a:pt x="261574" y="443679"/>
                </a:lnTo>
                <a:lnTo>
                  <a:pt x="304914" y="505955"/>
                </a:lnTo>
                <a:lnTo>
                  <a:pt x="336558" y="545425"/>
                </a:lnTo>
                <a:lnTo>
                  <a:pt x="369595" y="583779"/>
                </a:lnTo>
                <a:lnTo>
                  <a:pt x="404308" y="620607"/>
                </a:lnTo>
                <a:lnTo>
                  <a:pt x="440982" y="655497"/>
                </a:lnTo>
                <a:lnTo>
                  <a:pt x="488889" y="696767"/>
                </a:lnTo>
                <a:lnTo>
                  <a:pt x="498552" y="704929"/>
                </a:lnTo>
                <a:lnTo>
                  <a:pt x="559308" y="750315"/>
                </a:lnTo>
                <a:lnTo>
                  <a:pt x="622866" y="791574"/>
                </a:lnTo>
                <a:lnTo>
                  <a:pt x="688962" y="828484"/>
                </a:lnTo>
                <a:lnTo>
                  <a:pt x="757326" y="860742"/>
                </a:lnTo>
                <a:lnTo>
                  <a:pt x="827705" y="888031"/>
                </a:lnTo>
                <a:lnTo>
                  <a:pt x="875542" y="903368"/>
                </a:lnTo>
                <a:lnTo>
                  <a:pt x="923997" y="916378"/>
                </a:lnTo>
                <a:lnTo>
                  <a:pt x="972807" y="927392"/>
                </a:lnTo>
                <a:lnTo>
                  <a:pt x="1022070" y="935723"/>
                </a:lnTo>
                <a:lnTo>
                  <a:pt x="1096367" y="943557"/>
                </a:lnTo>
                <a:lnTo>
                  <a:pt x="1170762" y="945159"/>
                </a:lnTo>
                <a:lnTo>
                  <a:pt x="1114526" y="932586"/>
                </a:lnTo>
                <a:lnTo>
                  <a:pt x="1106462" y="931329"/>
                </a:lnTo>
                <a:lnTo>
                  <a:pt x="1063013" y="919579"/>
                </a:lnTo>
                <a:lnTo>
                  <a:pt x="981252" y="895210"/>
                </a:lnTo>
                <a:lnTo>
                  <a:pt x="935542" y="878830"/>
                </a:lnTo>
                <a:lnTo>
                  <a:pt x="890387" y="861348"/>
                </a:lnTo>
                <a:lnTo>
                  <a:pt x="845989" y="842328"/>
                </a:lnTo>
                <a:lnTo>
                  <a:pt x="780884" y="810856"/>
                </a:lnTo>
                <a:lnTo>
                  <a:pt x="728204" y="781858"/>
                </a:lnTo>
                <a:lnTo>
                  <a:pt x="697353" y="763254"/>
                </a:lnTo>
                <a:lnTo>
                  <a:pt x="676890" y="750714"/>
                </a:lnTo>
                <a:lnTo>
                  <a:pt x="636917" y="724230"/>
                </a:lnTo>
                <a:lnTo>
                  <a:pt x="597692" y="696703"/>
                </a:lnTo>
                <a:lnTo>
                  <a:pt x="559696" y="667558"/>
                </a:lnTo>
                <a:lnTo>
                  <a:pt x="522837" y="637024"/>
                </a:lnTo>
                <a:lnTo>
                  <a:pt x="487019" y="605332"/>
                </a:lnTo>
                <a:lnTo>
                  <a:pt x="452094" y="572642"/>
                </a:lnTo>
                <a:lnTo>
                  <a:pt x="413512" y="532333"/>
                </a:lnTo>
                <a:lnTo>
                  <a:pt x="407847" y="526707"/>
                </a:lnTo>
                <a:lnTo>
                  <a:pt x="402463" y="520839"/>
                </a:lnTo>
                <a:lnTo>
                  <a:pt x="379116" y="493608"/>
                </a:lnTo>
                <a:lnTo>
                  <a:pt x="371286" y="484558"/>
                </a:lnTo>
                <a:lnTo>
                  <a:pt x="326642" y="428348"/>
                </a:lnTo>
                <a:lnTo>
                  <a:pt x="285175" y="369667"/>
                </a:lnTo>
                <a:lnTo>
                  <a:pt x="259023" y="329122"/>
                </a:lnTo>
                <a:lnTo>
                  <a:pt x="195475" y="224147"/>
                </a:lnTo>
                <a:lnTo>
                  <a:pt x="168905" y="182103"/>
                </a:lnTo>
                <a:lnTo>
                  <a:pt x="140716" y="140817"/>
                </a:lnTo>
                <a:lnTo>
                  <a:pt x="110036" y="101121"/>
                </a:lnTo>
                <a:lnTo>
                  <a:pt x="76601" y="63622"/>
                </a:lnTo>
                <a:lnTo>
                  <a:pt x="40044" y="2951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72570" y="3381453"/>
            <a:ext cx="147955" cy="113664"/>
          </a:xfrm>
          <a:custGeom>
            <a:avLst/>
            <a:gdLst/>
            <a:ahLst/>
            <a:cxnLst/>
            <a:rect l="l" t="t" r="r" b="b"/>
            <a:pathLst>
              <a:path w="147955" h="113664">
                <a:moveTo>
                  <a:pt x="147461" y="0"/>
                </a:moveTo>
                <a:lnTo>
                  <a:pt x="87249" y="8057"/>
                </a:lnTo>
                <a:lnTo>
                  <a:pt x="31765" y="34984"/>
                </a:lnTo>
                <a:lnTo>
                  <a:pt x="0" y="96295"/>
                </a:lnTo>
                <a:lnTo>
                  <a:pt x="8542" y="109888"/>
                </a:lnTo>
                <a:lnTo>
                  <a:pt x="23333" y="113396"/>
                </a:lnTo>
                <a:lnTo>
                  <a:pt x="31193" y="113157"/>
                </a:lnTo>
                <a:lnTo>
                  <a:pt x="62263" y="67504"/>
                </a:lnTo>
                <a:lnTo>
                  <a:pt x="84731" y="40500"/>
                </a:lnTo>
                <a:lnTo>
                  <a:pt x="109497" y="21534"/>
                </a:lnTo>
                <a:lnTo>
                  <a:pt x="14746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49789" y="3274583"/>
            <a:ext cx="173355" cy="108585"/>
          </a:xfrm>
          <a:custGeom>
            <a:avLst/>
            <a:gdLst/>
            <a:ahLst/>
            <a:cxnLst/>
            <a:rect l="l" t="t" r="r" b="b"/>
            <a:pathLst>
              <a:path w="173355" h="108585">
                <a:moveTo>
                  <a:pt x="55780" y="0"/>
                </a:moveTo>
                <a:lnTo>
                  <a:pt x="35491" y="624"/>
                </a:lnTo>
                <a:lnTo>
                  <a:pt x="9950" y="9474"/>
                </a:lnTo>
                <a:lnTo>
                  <a:pt x="0" y="26696"/>
                </a:lnTo>
                <a:lnTo>
                  <a:pt x="26481" y="52438"/>
                </a:lnTo>
                <a:lnTo>
                  <a:pt x="172924" y="108204"/>
                </a:lnTo>
                <a:lnTo>
                  <a:pt x="126510" y="52438"/>
                </a:lnTo>
                <a:lnTo>
                  <a:pt x="98903" y="22650"/>
                </a:lnTo>
                <a:lnTo>
                  <a:pt x="78970" y="8534"/>
                </a:lnTo>
                <a:lnTo>
                  <a:pt x="5578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8007" y="3351230"/>
            <a:ext cx="190500" cy="66675"/>
          </a:xfrm>
          <a:custGeom>
            <a:avLst/>
            <a:gdLst/>
            <a:ahLst/>
            <a:cxnLst/>
            <a:rect l="l" t="t" r="r" b="b"/>
            <a:pathLst>
              <a:path w="190500" h="66675">
                <a:moveTo>
                  <a:pt x="55996" y="0"/>
                </a:moveTo>
                <a:lnTo>
                  <a:pt x="32110" y="6309"/>
                </a:lnTo>
                <a:lnTo>
                  <a:pt x="15842" y="18471"/>
                </a:lnTo>
                <a:lnTo>
                  <a:pt x="0" y="40378"/>
                </a:lnTo>
                <a:lnTo>
                  <a:pt x="1733" y="60192"/>
                </a:lnTo>
                <a:lnTo>
                  <a:pt x="38193" y="66075"/>
                </a:lnTo>
                <a:lnTo>
                  <a:pt x="190136" y="27708"/>
                </a:lnTo>
                <a:lnTo>
                  <a:pt x="120194" y="8693"/>
                </a:lnTo>
                <a:lnTo>
                  <a:pt x="80419" y="126"/>
                </a:lnTo>
                <a:lnTo>
                  <a:pt x="55996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22826" y="3263946"/>
            <a:ext cx="126364" cy="219075"/>
          </a:xfrm>
          <a:custGeom>
            <a:avLst/>
            <a:gdLst/>
            <a:ahLst/>
            <a:cxnLst/>
            <a:rect l="l" t="t" r="r" b="b"/>
            <a:pathLst>
              <a:path w="126365" h="219075">
                <a:moveTo>
                  <a:pt x="29832" y="0"/>
                </a:moveTo>
                <a:lnTo>
                  <a:pt x="9740" y="8106"/>
                </a:lnTo>
                <a:lnTo>
                  <a:pt x="1555" y="26917"/>
                </a:lnTo>
                <a:lnTo>
                  <a:pt x="0" y="37413"/>
                </a:lnTo>
                <a:lnTo>
                  <a:pt x="53228" y="89575"/>
                </a:lnTo>
                <a:lnTo>
                  <a:pt x="83739" y="125861"/>
                </a:lnTo>
                <a:lnTo>
                  <a:pt x="103021" y="163277"/>
                </a:lnTo>
                <a:lnTo>
                  <a:pt x="122567" y="218833"/>
                </a:lnTo>
                <a:lnTo>
                  <a:pt x="126223" y="136934"/>
                </a:lnTo>
                <a:lnTo>
                  <a:pt x="121664" y="89091"/>
                </a:lnTo>
                <a:lnTo>
                  <a:pt x="103692" y="56814"/>
                </a:lnTo>
                <a:lnTo>
                  <a:pt x="67106" y="21614"/>
                </a:lnTo>
                <a:lnTo>
                  <a:pt x="2983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50752" y="3271291"/>
            <a:ext cx="198120" cy="220979"/>
          </a:xfrm>
          <a:custGeom>
            <a:avLst/>
            <a:gdLst/>
            <a:ahLst/>
            <a:cxnLst/>
            <a:rect l="l" t="t" r="r" b="b"/>
            <a:pathLst>
              <a:path w="198119" h="220979">
                <a:moveTo>
                  <a:pt x="147122" y="0"/>
                </a:moveTo>
                <a:lnTo>
                  <a:pt x="108381" y="26865"/>
                </a:lnTo>
                <a:lnTo>
                  <a:pt x="0" y="220489"/>
                </a:lnTo>
                <a:lnTo>
                  <a:pt x="99871" y="178079"/>
                </a:lnTo>
                <a:lnTo>
                  <a:pt x="153604" y="151098"/>
                </a:lnTo>
                <a:lnTo>
                  <a:pt x="179599" y="127987"/>
                </a:lnTo>
                <a:lnTo>
                  <a:pt x="196253" y="97185"/>
                </a:lnTo>
                <a:lnTo>
                  <a:pt x="197788" y="74369"/>
                </a:lnTo>
                <a:lnTo>
                  <a:pt x="190797" y="39840"/>
                </a:lnTo>
                <a:lnTo>
                  <a:pt x="174251" y="9687"/>
                </a:lnTo>
                <a:lnTo>
                  <a:pt x="147122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34463" y="3220034"/>
            <a:ext cx="83820" cy="260985"/>
          </a:xfrm>
          <a:custGeom>
            <a:avLst/>
            <a:gdLst/>
            <a:ahLst/>
            <a:cxnLst/>
            <a:rect l="l" t="t" r="r" b="b"/>
            <a:pathLst>
              <a:path w="83819" h="260985">
                <a:moveTo>
                  <a:pt x="32066" y="0"/>
                </a:moveTo>
                <a:lnTo>
                  <a:pt x="12019" y="7470"/>
                </a:lnTo>
                <a:lnTo>
                  <a:pt x="0" y="49865"/>
                </a:lnTo>
                <a:lnTo>
                  <a:pt x="14719" y="260825"/>
                </a:lnTo>
                <a:lnTo>
                  <a:pt x="56657" y="172465"/>
                </a:lnTo>
                <a:lnTo>
                  <a:pt x="77522" y="121679"/>
                </a:lnTo>
                <a:lnTo>
                  <a:pt x="83511" y="89270"/>
                </a:lnTo>
                <a:lnTo>
                  <a:pt x="80822" y="56038"/>
                </a:lnTo>
                <a:lnTo>
                  <a:pt x="72424" y="37394"/>
                </a:lnTo>
                <a:lnTo>
                  <a:pt x="54187" y="14345"/>
                </a:lnTo>
                <a:lnTo>
                  <a:pt x="32066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45407" y="3564742"/>
            <a:ext cx="106045" cy="209550"/>
          </a:xfrm>
          <a:custGeom>
            <a:avLst/>
            <a:gdLst/>
            <a:ahLst/>
            <a:cxnLst/>
            <a:rect l="l" t="t" r="r" b="b"/>
            <a:pathLst>
              <a:path w="106044" h="209550">
                <a:moveTo>
                  <a:pt x="12333" y="0"/>
                </a:moveTo>
                <a:lnTo>
                  <a:pt x="695" y="74299"/>
                </a:lnTo>
                <a:lnTo>
                  <a:pt x="0" y="118381"/>
                </a:lnTo>
                <a:lnTo>
                  <a:pt x="13113" y="149631"/>
                </a:lnTo>
                <a:lnTo>
                  <a:pt x="42902" y="185432"/>
                </a:lnTo>
                <a:lnTo>
                  <a:pt x="74696" y="208924"/>
                </a:lnTo>
                <a:lnTo>
                  <a:pt x="93837" y="203571"/>
                </a:lnTo>
                <a:lnTo>
                  <a:pt x="103207" y="187250"/>
                </a:lnTo>
                <a:lnTo>
                  <a:pt x="105690" y="177838"/>
                </a:lnTo>
                <a:lnTo>
                  <a:pt x="62448" y="124881"/>
                </a:lnTo>
                <a:lnTo>
                  <a:pt x="38309" y="88704"/>
                </a:lnTo>
                <a:lnTo>
                  <a:pt x="24521" y="52634"/>
                </a:lnTo>
                <a:lnTo>
                  <a:pt x="1233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84189" y="3562020"/>
            <a:ext cx="176530" cy="177165"/>
          </a:xfrm>
          <a:custGeom>
            <a:avLst/>
            <a:gdLst/>
            <a:ahLst/>
            <a:cxnLst/>
            <a:rect l="l" t="t" r="r" b="b"/>
            <a:pathLst>
              <a:path w="176530" h="177164">
                <a:moveTo>
                  <a:pt x="176077" y="0"/>
                </a:moveTo>
                <a:lnTo>
                  <a:pt x="93630" y="35416"/>
                </a:lnTo>
                <a:lnTo>
                  <a:pt x="48474" y="57735"/>
                </a:lnTo>
                <a:lnTo>
                  <a:pt x="6405" y="100926"/>
                </a:lnTo>
                <a:lnTo>
                  <a:pt x="0" y="125235"/>
                </a:lnTo>
                <a:lnTo>
                  <a:pt x="1508" y="158670"/>
                </a:lnTo>
                <a:lnTo>
                  <a:pt x="18444" y="176547"/>
                </a:lnTo>
                <a:lnTo>
                  <a:pt x="58323" y="154177"/>
                </a:lnTo>
                <a:lnTo>
                  <a:pt x="17607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73044" y="3566102"/>
            <a:ext cx="81280" cy="235585"/>
          </a:xfrm>
          <a:custGeom>
            <a:avLst/>
            <a:gdLst/>
            <a:ahLst/>
            <a:cxnLst/>
            <a:rect l="l" t="t" r="r" b="b"/>
            <a:pathLst>
              <a:path w="81280" h="235585">
                <a:moveTo>
                  <a:pt x="81051" y="0"/>
                </a:moveTo>
                <a:lnTo>
                  <a:pt x="33850" y="76314"/>
                </a:lnTo>
                <a:lnTo>
                  <a:pt x="9674" y="120505"/>
                </a:lnTo>
                <a:lnTo>
                  <a:pt x="923" y="149449"/>
                </a:lnTo>
                <a:lnTo>
                  <a:pt x="0" y="180022"/>
                </a:lnTo>
                <a:lnTo>
                  <a:pt x="8707" y="203607"/>
                </a:lnTo>
                <a:lnTo>
                  <a:pt x="29127" y="230122"/>
                </a:lnTo>
                <a:lnTo>
                  <a:pt x="53253" y="235041"/>
                </a:lnTo>
                <a:lnTo>
                  <a:pt x="73075" y="193840"/>
                </a:lnTo>
                <a:lnTo>
                  <a:pt x="81051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72969" y="3492984"/>
            <a:ext cx="128270" cy="191770"/>
          </a:xfrm>
          <a:custGeom>
            <a:avLst/>
            <a:gdLst/>
            <a:ahLst/>
            <a:cxnLst/>
            <a:rect l="l" t="t" r="r" b="b"/>
            <a:pathLst>
              <a:path w="128269" h="191770">
                <a:moveTo>
                  <a:pt x="23911" y="0"/>
                </a:moveTo>
                <a:lnTo>
                  <a:pt x="6288" y="9190"/>
                </a:lnTo>
                <a:lnTo>
                  <a:pt x="487" y="27095"/>
                </a:lnTo>
                <a:lnTo>
                  <a:pt x="0" y="36818"/>
                </a:lnTo>
                <a:lnTo>
                  <a:pt x="53235" y="79713"/>
                </a:lnTo>
                <a:lnTo>
                  <a:pt x="84316" y="110131"/>
                </a:lnTo>
                <a:lnTo>
                  <a:pt x="105247" y="142580"/>
                </a:lnTo>
                <a:lnTo>
                  <a:pt x="128028" y="191568"/>
                </a:lnTo>
                <a:lnTo>
                  <a:pt x="124091" y="116465"/>
                </a:lnTo>
                <a:lnTo>
                  <a:pt x="115679" y="73186"/>
                </a:lnTo>
                <a:lnTo>
                  <a:pt x="96401" y="45312"/>
                </a:lnTo>
                <a:lnTo>
                  <a:pt x="59867" y="16422"/>
                </a:lnTo>
                <a:lnTo>
                  <a:pt x="2391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299080" y="3482472"/>
            <a:ext cx="146685" cy="205740"/>
          </a:xfrm>
          <a:custGeom>
            <a:avLst/>
            <a:gdLst/>
            <a:ahLst/>
            <a:cxnLst/>
            <a:rect l="l" t="t" r="r" b="b"/>
            <a:pathLst>
              <a:path w="146684" h="205739">
                <a:moveTo>
                  <a:pt x="117831" y="0"/>
                </a:moveTo>
                <a:lnTo>
                  <a:pt x="83426" y="30116"/>
                </a:lnTo>
                <a:lnTo>
                  <a:pt x="0" y="205261"/>
                </a:lnTo>
                <a:lnTo>
                  <a:pt x="73370" y="153608"/>
                </a:lnTo>
                <a:lnTo>
                  <a:pt x="112953" y="122457"/>
                </a:lnTo>
                <a:lnTo>
                  <a:pt x="132362" y="99269"/>
                </a:lnTo>
                <a:lnTo>
                  <a:pt x="145211" y="71505"/>
                </a:lnTo>
                <a:lnTo>
                  <a:pt x="146460" y="46400"/>
                </a:lnTo>
                <a:lnTo>
                  <a:pt x="138088" y="13996"/>
                </a:lnTo>
                <a:lnTo>
                  <a:pt x="11783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72105" y="3446590"/>
            <a:ext cx="80010" cy="236220"/>
          </a:xfrm>
          <a:custGeom>
            <a:avLst/>
            <a:gdLst/>
            <a:ahLst/>
            <a:cxnLst/>
            <a:rect l="l" t="t" r="r" b="b"/>
            <a:pathLst>
              <a:path w="80009" h="236220">
                <a:moveTo>
                  <a:pt x="35520" y="0"/>
                </a:moveTo>
                <a:lnTo>
                  <a:pt x="10896" y="162"/>
                </a:lnTo>
                <a:lnTo>
                  <a:pt x="0" y="44565"/>
                </a:lnTo>
                <a:lnTo>
                  <a:pt x="32181" y="235878"/>
                </a:lnTo>
                <a:lnTo>
                  <a:pt x="62622" y="151469"/>
                </a:lnTo>
                <a:lnTo>
                  <a:pt x="77162" y="103243"/>
                </a:lnTo>
                <a:lnTo>
                  <a:pt x="79752" y="73119"/>
                </a:lnTo>
                <a:lnTo>
                  <a:pt x="74345" y="43016"/>
                </a:lnTo>
                <a:lnTo>
                  <a:pt x="60970" y="21732"/>
                </a:lnTo>
                <a:lnTo>
                  <a:pt x="35520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359633" y="3691219"/>
            <a:ext cx="106045" cy="209550"/>
          </a:xfrm>
          <a:custGeom>
            <a:avLst/>
            <a:gdLst/>
            <a:ahLst/>
            <a:cxnLst/>
            <a:rect l="l" t="t" r="r" b="b"/>
            <a:pathLst>
              <a:path w="106044" h="209550">
                <a:moveTo>
                  <a:pt x="12333" y="0"/>
                </a:moveTo>
                <a:lnTo>
                  <a:pt x="695" y="74299"/>
                </a:lnTo>
                <a:lnTo>
                  <a:pt x="0" y="118381"/>
                </a:lnTo>
                <a:lnTo>
                  <a:pt x="13113" y="149631"/>
                </a:lnTo>
                <a:lnTo>
                  <a:pt x="42902" y="185432"/>
                </a:lnTo>
                <a:lnTo>
                  <a:pt x="74694" y="208924"/>
                </a:lnTo>
                <a:lnTo>
                  <a:pt x="93830" y="203571"/>
                </a:lnTo>
                <a:lnTo>
                  <a:pt x="103197" y="187250"/>
                </a:lnTo>
                <a:lnTo>
                  <a:pt x="105678" y="177838"/>
                </a:lnTo>
                <a:lnTo>
                  <a:pt x="62443" y="124881"/>
                </a:lnTo>
                <a:lnTo>
                  <a:pt x="38307" y="88704"/>
                </a:lnTo>
                <a:lnTo>
                  <a:pt x="24521" y="52634"/>
                </a:lnTo>
                <a:lnTo>
                  <a:pt x="12333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98416" y="3688493"/>
            <a:ext cx="176530" cy="177165"/>
          </a:xfrm>
          <a:custGeom>
            <a:avLst/>
            <a:gdLst/>
            <a:ahLst/>
            <a:cxnLst/>
            <a:rect l="l" t="t" r="r" b="b"/>
            <a:pathLst>
              <a:path w="176530" h="177164">
                <a:moveTo>
                  <a:pt x="176077" y="0"/>
                </a:moveTo>
                <a:lnTo>
                  <a:pt x="93630" y="35416"/>
                </a:lnTo>
                <a:lnTo>
                  <a:pt x="48474" y="57735"/>
                </a:lnTo>
                <a:lnTo>
                  <a:pt x="6405" y="100926"/>
                </a:lnTo>
                <a:lnTo>
                  <a:pt x="0" y="125240"/>
                </a:lnTo>
                <a:lnTo>
                  <a:pt x="1508" y="158675"/>
                </a:lnTo>
                <a:lnTo>
                  <a:pt x="18444" y="176548"/>
                </a:lnTo>
                <a:lnTo>
                  <a:pt x="58323" y="154178"/>
                </a:lnTo>
                <a:lnTo>
                  <a:pt x="17607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87269" y="3692575"/>
            <a:ext cx="81280" cy="235585"/>
          </a:xfrm>
          <a:custGeom>
            <a:avLst/>
            <a:gdLst/>
            <a:ahLst/>
            <a:cxnLst/>
            <a:rect l="l" t="t" r="r" b="b"/>
            <a:pathLst>
              <a:path w="81280" h="235585">
                <a:moveTo>
                  <a:pt x="81051" y="0"/>
                </a:moveTo>
                <a:lnTo>
                  <a:pt x="33850" y="76314"/>
                </a:lnTo>
                <a:lnTo>
                  <a:pt x="9674" y="120505"/>
                </a:lnTo>
                <a:lnTo>
                  <a:pt x="923" y="149449"/>
                </a:lnTo>
                <a:lnTo>
                  <a:pt x="0" y="180022"/>
                </a:lnTo>
                <a:lnTo>
                  <a:pt x="8707" y="203607"/>
                </a:lnTo>
                <a:lnTo>
                  <a:pt x="29127" y="230122"/>
                </a:lnTo>
                <a:lnTo>
                  <a:pt x="53253" y="235041"/>
                </a:lnTo>
                <a:lnTo>
                  <a:pt x="73075" y="193840"/>
                </a:lnTo>
                <a:lnTo>
                  <a:pt x="81051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2339" y="2851373"/>
            <a:ext cx="160828" cy="18192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207417" y="3627363"/>
            <a:ext cx="238760" cy="110489"/>
          </a:xfrm>
          <a:custGeom>
            <a:avLst/>
            <a:gdLst/>
            <a:ahLst/>
            <a:cxnLst/>
            <a:rect l="l" t="t" r="r" b="b"/>
            <a:pathLst>
              <a:path w="238759" h="110489">
                <a:moveTo>
                  <a:pt x="53478" y="0"/>
                </a:moveTo>
                <a:lnTo>
                  <a:pt x="9427" y="10536"/>
                </a:lnTo>
                <a:lnTo>
                  <a:pt x="0" y="31264"/>
                </a:lnTo>
                <a:lnTo>
                  <a:pt x="7395" y="51520"/>
                </a:lnTo>
                <a:lnTo>
                  <a:pt x="13816" y="60642"/>
                </a:lnTo>
                <a:lnTo>
                  <a:pt x="92137" y="61814"/>
                </a:lnTo>
                <a:lnTo>
                  <a:pt x="141655" y="67349"/>
                </a:lnTo>
                <a:lnTo>
                  <a:pt x="183442" y="81879"/>
                </a:lnTo>
                <a:lnTo>
                  <a:pt x="238567" y="110032"/>
                </a:lnTo>
                <a:lnTo>
                  <a:pt x="182033" y="45005"/>
                </a:lnTo>
                <a:lnTo>
                  <a:pt x="143908" y="11868"/>
                </a:lnTo>
                <a:lnTo>
                  <a:pt x="106840" y="304"/>
                </a:lnTo>
                <a:lnTo>
                  <a:pt x="5347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398257" y="3467804"/>
            <a:ext cx="93345" cy="274320"/>
          </a:xfrm>
          <a:custGeom>
            <a:avLst/>
            <a:gdLst/>
            <a:ahLst/>
            <a:cxnLst/>
            <a:rect l="l" t="t" r="r" b="b"/>
            <a:pathLst>
              <a:path w="93344" h="274320">
                <a:moveTo>
                  <a:pt x="25540" y="0"/>
                </a:moveTo>
                <a:lnTo>
                  <a:pt x="5868" y="10896"/>
                </a:lnTo>
                <a:lnTo>
                  <a:pt x="0" y="56843"/>
                </a:lnTo>
                <a:lnTo>
                  <a:pt x="48247" y="273810"/>
                </a:lnTo>
                <a:lnTo>
                  <a:pt x="78039" y="175418"/>
                </a:lnTo>
                <a:lnTo>
                  <a:pt x="91795" y="119373"/>
                </a:lnTo>
                <a:lnTo>
                  <a:pt x="92960" y="84752"/>
                </a:lnTo>
                <a:lnTo>
                  <a:pt x="84975" y="50633"/>
                </a:lnTo>
                <a:lnTo>
                  <a:pt x="73334" y="32565"/>
                </a:lnTo>
                <a:lnTo>
                  <a:pt x="50775" y="11455"/>
                </a:lnTo>
                <a:lnTo>
                  <a:pt x="2554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261911" y="3516874"/>
            <a:ext cx="185575" cy="2163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40282" y="3121111"/>
            <a:ext cx="128270" cy="98425"/>
          </a:xfrm>
          <a:custGeom>
            <a:avLst/>
            <a:gdLst/>
            <a:ahLst/>
            <a:cxnLst/>
            <a:rect l="l" t="t" r="r" b="b"/>
            <a:pathLst>
              <a:path w="128270" h="98425">
                <a:moveTo>
                  <a:pt x="128005" y="0"/>
                </a:moveTo>
                <a:lnTo>
                  <a:pt x="75739" y="6992"/>
                </a:lnTo>
                <a:lnTo>
                  <a:pt x="27576" y="30364"/>
                </a:lnTo>
                <a:lnTo>
                  <a:pt x="0" y="83589"/>
                </a:lnTo>
                <a:lnTo>
                  <a:pt x="7415" y="95388"/>
                </a:lnTo>
                <a:lnTo>
                  <a:pt x="20255" y="98430"/>
                </a:lnTo>
                <a:lnTo>
                  <a:pt x="27078" y="98221"/>
                </a:lnTo>
                <a:lnTo>
                  <a:pt x="54051" y="58589"/>
                </a:lnTo>
                <a:lnTo>
                  <a:pt x="73555" y="35147"/>
                </a:lnTo>
                <a:lnTo>
                  <a:pt x="95052" y="18686"/>
                </a:lnTo>
                <a:lnTo>
                  <a:pt x="12800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20504" y="3028344"/>
            <a:ext cx="150495" cy="93980"/>
          </a:xfrm>
          <a:custGeom>
            <a:avLst/>
            <a:gdLst/>
            <a:ahLst/>
            <a:cxnLst/>
            <a:rect l="l" t="t" r="r" b="b"/>
            <a:pathLst>
              <a:path w="150495" h="93980">
                <a:moveTo>
                  <a:pt x="48427" y="0"/>
                </a:moveTo>
                <a:lnTo>
                  <a:pt x="30811" y="543"/>
                </a:lnTo>
                <a:lnTo>
                  <a:pt x="8638" y="8223"/>
                </a:lnTo>
                <a:lnTo>
                  <a:pt x="0" y="23170"/>
                </a:lnTo>
                <a:lnTo>
                  <a:pt x="22989" y="45516"/>
                </a:lnTo>
                <a:lnTo>
                  <a:pt x="150116" y="93916"/>
                </a:lnTo>
                <a:lnTo>
                  <a:pt x="109827" y="45516"/>
                </a:lnTo>
                <a:lnTo>
                  <a:pt x="85855" y="19654"/>
                </a:lnTo>
                <a:lnTo>
                  <a:pt x="68554" y="7403"/>
                </a:lnTo>
                <a:lnTo>
                  <a:pt x="4842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01599" y="3094882"/>
            <a:ext cx="165100" cy="57785"/>
          </a:xfrm>
          <a:custGeom>
            <a:avLst/>
            <a:gdLst/>
            <a:ahLst/>
            <a:cxnLst/>
            <a:rect l="l" t="t" r="r" b="b"/>
            <a:pathLst>
              <a:path w="165100" h="57785">
                <a:moveTo>
                  <a:pt x="48605" y="0"/>
                </a:moveTo>
                <a:lnTo>
                  <a:pt x="27866" y="5482"/>
                </a:lnTo>
                <a:lnTo>
                  <a:pt x="13751" y="16032"/>
                </a:lnTo>
                <a:lnTo>
                  <a:pt x="0" y="35044"/>
                </a:lnTo>
                <a:lnTo>
                  <a:pt x="1502" y="52241"/>
                </a:lnTo>
                <a:lnTo>
                  <a:pt x="33150" y="57348"/>
                </a:lnTo>
                <a:lnTo>
                  <a:pt x="165039" y="24049"/>
                </a:lnTo>
                <a:lnTo>
                  <a:pt x="104331" y="7543"/>
                </a:lnTo>
                <a:lnTo>
                  <a:pt x="69807" y="106"/>
                </a:lnTo>
                <a:lnTo>
                  <a:pt x="48605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63324" y="3082062"/>
            <a:ext cx="96520" cy="189230"/>
          </a:xfrm>
          <a:custGeom>
            <a:avLst/>
            <a:gdLst/>
            <a:ahLst/>
            <a:cxnLst/>
            <a:rect l="l" t="t" r="r" b="b"/>
            <a:pathLst>
              <a:path w="96519" h="189229">
                <a:moveTo>
                  <a:pt x="28074" y="0"/>
                </a:moveTo>
                <a:lnTo>
                  <a:pt x="10709" y="4781"/>
                </a:lnTo>
                <a:lnTo>
                  <a:pt x="2235" y="19485"/>
                </a:lnTo>
                <a:lnTo>
                  <a:pt x="0" y="27973"/>
                </a:lnTo>
                <a:lnTo>
                  <a:pt x="39355" y="75868"/>
                </a:lnTo>
                <a:lnTo>
                  <a:pt x="61337" y="108575"/>
                </a:lnTo>
                <a:lnTo>
                  <a:pt x="73923" y="141160"/>
                </a:lnTo>
                <a:lnTo>
                  <a:pt x="85090" y="188691"/>
                </a:lnTo>
                <a:lnTo>
                  <a:pt x="95516" y="121682"/>
                </a:lnTo>
                <a:lnTo>
                  <a:pt x="96064" y="81906"/>
                </a:lnTo>
                <a:lnTo>
                  <a:pt x="84098" y="53671"/>
                </a:lnTo>
                <a:lnTo>
                  <a:pt x="56984" y="21280"/>
                </a:lnTo>
                <a:lnTo>
                  <a:pt x="2807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46129" y="3114340"/>
            <a:ext cx="160020" cy="159385"/>
          </a:xfrm>
          <a:custGeom>
            <a:avLst/>
            <a:gdLst/>
            <a:ahLst/>
            <a:cxnLst/>
            <a:rect l="l" t="t" r="r" b="b"/>
            <a:pathLst>
              <a:path w="160019" h="159385">
                <a:moveTo>
                  <a:pt x="142778" y="0"/>
                </a:moveTo>
                <a:lnTo>
                  <a:pt x="106616" y="20072"/>
                </a:lnTo>
                <a:lnTo>
                  <a:pt x="0" y="158858"/>
                </a:lnTo>
                <a:lnTo>
                  <a:pt x="74784" y="127131"/>
                </a:lnTo>
                <a:lnTo>
                  <a:pt x="115738" y="107118"/>
                </a:lnTo>
                <a:lnTo>
                  <a:pt x="137285" y="90324"/>
                </a:lnTo>
                <a:lnTo>
                  <a:pt x="153847" y="68256"/>
                </a:lnTo>
                <a:lnTo>
                  <a:pt x="159619" y="46345"/>
                </a:lnTo>
                <a:lnTo>
                  <a:pt x="158188" y="16175"/>
                </a:lnTo>
                <a:lnTo>
                  <a:pt x="14277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51721" y="3057530"/>
            <a:ext cx="73660" cy="212090"/>
          </a:xfrm>
          <a:custGeom>
            <a:avLst/>
            <a:gdLst/>
            <a:ahLst/>
            <a:cxnLst/>
            <a:rect l="l" t="t" r="r" b="b"/>
            <a:pathLst>
              <a:path w="73659" h="212089">
                <a:moveTo>
                  <a:pt x="24793" y="0"/>
                </a:moveTo>
                <a:lnTo>
                  <a:pt x="6870" y="37122"/>
                </a:lnTo>
                <a:lnTo>
                  <a:pt x="0" y="212001"/>
                </a:lnTo>
                <a:lnTo>
                  <a:pt x="42713" y="143273"/>
                </a:lnTo>
                <a:lnTo>
                  <a:pt x="64581" y="103467"/>
                </a:lnTo>
                <a:lnTo>
                  <a:pt x="72467" y="77377"/>
                </a:lnTo>
                <a:lnTo>
                  <a:pt x="73240" y="49797"/>
                </a:lnTo>
                <a:lnTo>
                  <a:pt x="65297" y="28491"/>
                </a:lnTo>
                <a:lnTo>
                  <a:pt x="46709" y="4507"/>
                </a:lnTo>
                <a:lnTo>
                  <a:pt x="24793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1744" y="2976974"/>
            <a:ext cx="96520" cy="189230"/>
          </a:xfrm>
          <a:custGeom>
            <a:avLst/>
            <a:gdLst/>
            <a:ahLst/>
            <a:cxnLst/>
            <a:rect l="l" t="t" r="r" b="b"/>
            <a:pathLst>
              <a:path w="96519" h="189230">
                <a:moveTo>
                  <a:pt x="28074" y="0"/>
                </a:moveTo>
                <a:lnTo>
                  <a:pt x="10709" y="4777"/>
                </a:lnTo>
                <a:lnTo>
                  <a:pt x="2235" y="19480"/>
                </a:lnTo>
                <a:lnTo>
                  <a:pt x="0" y="27967"/>
                </a:lnTo>
                <a:lnTo>
                  <a:pt x="39355" y="75870"/>
                </a:lnTo>
                <a:lnTo>
                  <a:pt x="61337" y="108579"/>
                </a:lnTo>
                <a:lnTo>
                  <a:pt x="73923" y="141162"/>
                </a:lnTo>
                <a:lnTo>
                  <a:pt x="85090" y="188686"/>
                </a:lnTo>
                <a:lnTo>
                  <a:pt x="95516" y="121676"/>
                </a:lnTo>
                <a:lnTo>
                  <a:pt x="96064" y="81903"/>
                </a:lnTo>
                <a:lnTo>
                  <a:pt x="84098" y="53671"/>
                </a:lnTo>
                <a:lnTo>
                  <a:pt x="56984" y="21287"/>
                </a:lnTo>
                <a:lnTo>
                  <a:pt x="2807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4548" y="3009249"/>
            <a:ext cx="160020" cy="159385"/>
          </a:xfrm>
          <a:custGeom>
            <a:avLst/>
            <a:gdLst/>
            <a:ahLst/>
            <a:cxnLst/>
            <a:rect l="l" t="t" r="r" b="b"/>
            <a:pathLst>
              <a:path w="160019" h="159385">
                <a:moveTo>
                  <a:pt x="142778" y="0"/>
                </a:moveTo>
                <a:lnTo>
                  <a:pt x="106616" y="20072"/>
                </a:lnTo>
                <a:lnTo>
                  <a:pt x="0" y="158858"/>
                </a:lnTo>
                <a:lnTo>
                  <a:pt x="74784" y="127131"/>
                </a:lnTo>
                <a:lnTo>
                  <a:pt x="115738" y="107118"/>
                </a:lnTo>
                <a:lnTo>
                  <a:pt x="137285" y="90324"/>
                </a:lnTo>
                <a:lnTo>
                  <a:pt x="153847" y="68256"/>
                </a:lnTo>
                <a:lnTo>
                  <a:pt x="159619" y="46345"/>
                </a:lnTo>
                <a:lnTo>
                  <a:pt x="158188" y="16175"/>
                </a:lnTo>
                <a:lnTo>
                  <a:pt x="14277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10141" y="2952437"/>
            <a:ext cx="73660" cy="212090"/>
          </a:xfrm>
          <a:custGeom>
            <a:avLst/>
            <a:gdLst/>
            <a:ahLst/>
            <a:cxnLst/>
            <a:rect l="l" t="t" r="r" b="b"/>
            <a:pathLst>
              <a:path w="73659" h="212089">
                <a:moveTo>
                  <a:pt x="24788" y="0"/>
                </a:moveTo>
                <a:lnTo>
                  <a:pt x="6870" y="37122"/>
                </a:lnTo>
                <a:lnTo>
                  <a:pt x="0" y="212001"/>
                </a:lnTo>
                <a:lnTo>
                  <a:pt x="42713" y="143273"/>
                </a:lnTo>
                <a:lnTo>
                  <a:pt x="64581" y="103467"/>
                </a:lnTo>
                <a:lnTo>
                  <a:pt x="72467" y="77377"/>
                </a:lnTo>
                <a:lnTo>
                  <a:pt x="73240" y="49797"/>
                </a:lnTo>
                <a:lnTo>
                  <a:pt x="65295" y="28491"/>
                </a:lnTo>
                <a:lnTo>
                  <a:pt x="46704" y="4507"/>
                </a:lnTo>
                <a:lnTo>
                  <a:pt x="24788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4720" y="2833768"/>
            <a:ext cx="96520" cy="189230"/>
          </a:xfrm>
          <a:custGeom>
            <a:avLst/>
            <a:gdLst/>
            <a:ahLst/>
            <a:cxnLst/>
            <a:rect l="l" t="t" r="r" b="b"/>
            <a:pathLst>
              <a:path w="96520" h="189230">
                <a:moveTo>
                  <a:pt x="28074" y="0"/>
                </a:moveTo>
                <a:lnTo>
                  <a:pt x="10709" y="4781"/>
                </a:lnTo>
                <a:lnTo>
                  <a:pt x="2235" y="19485"/>
                </a:lnTo>
                <a:lnTo>
                  <a:pt x="0" y="27973"/>
                </a:lnTo>
                <a:lnTo>
                  <a:pt x="39355" y="75868"/>
                </a:lnTo>
                <a:lnTo>
                  <a:pt x="61337" y="108575"/>
                </a:lnTo>
                <a:lnTo>
                  <a:pt x="73923" y="141160"/>
                </a:lnTo>
                <a:lnTo>
                  <a:pt x="85090" y="188691"/>
                </a:lnTo>
                <a:lnTo>
                  <a:pt x="95516" y="121682"/>
                </a:lnTo>
                <a:lnTo>
                  <a:pt x="96064" y="81906"/>
                </a:lnTo>
                <a:lnTo>
                  <a:pt x="84098" y="53671"/>
                </a:lnTo>
                <a:lnTo>
                  <a:pt x="56984" y="21280"/>
                </a:lnTo>
                <a:lnTo>
                  <a:pt x="28074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57525" y="2866046"/>
            <a:ext cx="160020" cy="159385"/>
          </a:xfrm>
          <a:custGeom>
            <a:avLst/>
            <a:gdLst/>
            <a:ahLst/>
            <a:cxnLst/>
            <a:rect l="l" t="t" r="r" b="b"/>
            <a:pathLst>
              <a:path w="160019" h="159385">
                <a:moveTo>
                  <a:pt x="142778" y="0"/>
                </a:moveTo>
                <a:lnTo>
                  <a:pt x="106616" y="20072"/>
                </a:lnTo>
                <a:lnTo>
                  <a:pt x="0" y="158858"/>
                </a:lnTo>
                <a:lnTo>
                  <a:pt x="74784" y="127131"/>
                </a:lnTo>
                <a:lnTo>
                  <a:pt x="115739" y="107118"/>
                </a:lnTo>
                <a:lnTo>
                  <a:pt x="137290" y="90324"/>
                </a:lnTo>
                <a:lnTo>
                  <a:pt x="153860" y="68256"/>
                </a:lnTo>
                <a:lnTo>
                  <a:pt x="159624" y="46345"/>
                </a:lnTo>
                <a:lnTo>
                  <a:pt x="158189" y="16175"/>
                </a:lnTo>
                <a:lnTo>
                  <a:pt x="142778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63120" y="2809236"/>
            <a:ext cx="73660" cy="212090"/>
          </a:xfrm>
          <a:custGeom>
            <a:avLst/>
            <a:gdLst/>
            <a:ahLst/>
            <a:cxnLst/>
            <a:rect l="l" t="t" r="r" b="b"/>
            <a:pathLst>
              <a:path w="73659" h="212089">
                <a:moveTo>
                  <a:pt x="24786" y="0"/>
                </a:moveTo>
                <a:lnTo>
                  <a:pt x="6870" y="37122"/>
                </a:lnTo>
                <a:lnTo>
                  <a:pt x="0" y="212001"/>
                </a:lnTo>
                <a:lnTo>
                  <a:pt x="42706" y="143273"/>
                </a:lnTo>
                <a:lnTo>
                  <a:pt x="64571" y="103467"/>
                </a:lnTo>
                <a:lnTo>
                  <a:pt x="72460" y="77377"/>
                </a:lnTo>
                <a:lnTo>
                  <a:pt x="73240" y="49797"/>
                </a:lnTo>
                <a:lnTo>
                  <a:pt x="65290" y="28491"/>
                </a:lnTo>
                <a:lnTo>
                  <a:pt x="46699" y="4507"/>
                </a:lnTo>
                <a:lnTo>
                  <a:pt x="24786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5296" y="3252451"/>
            <a:ext cx="190500" cy="94615"/>
          </a:xfrm>
          <a:custGeom>
            <a:avLst/>
            <a:gdLst/>
            <a:ahLst/>
            <a:cxnLst/>
            <a:rect l="l" t="t" r="r" b="b"/>
            <a:pathLst>
              <a:path w="190500" h="94614">
                <a:moveTo>
                  <a:pt x="83895" y="0"/>
                </a:moveTo>
                <a:lnTo>
                  <a:pt x="55317" y="11118"/>
                </a:lnTo>
                <a:lnTo>
                  <a:pt x="22135" y="37253"/>
                </a:lnTo>
                <a:lnTo>
                  <a:pt x="0" y="65521"/>
                </a:lnTo>
                <a:lnTo>
                  <a:pt x="4261" y="83023"/>
                </a:lnTo>
                <a:lnTo>
                  <a:pt x="18708" y="91930"/>
                </a:lnTo>
                <a:lnTo>
                  <a:pt x="27126" y="94416"/>
                </a:lnTo>
                <a:lnTo>
                  <a:pt x="76174" y="56507"/>
                </a:lnTo>
                <a:lnTo>
                  <a:pt x="109522" y="35510"/>
                </a:lnTo>
                <a:lnTo>
                  <a:pt x="142467" y="23900"/>
                </a:lnTo>
                <a:lnTo>
                  <a:pt x="190308" y="14152"/>
                </a:lnTo>
                <a:lnTo>
                  <a:pt x="123637" y="1733"/>
                </a:lnTo>
                <a:lnTo>
                  <a:pt x="83895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33447" y="3106058"/>
            <a:ext cx="154940" cy="163195"/>
          </a:xfrm>
          <a:custGeom>
            <a:avLst/>
            <a:gdLst/>
            <a:ahLst/>
            <a:cxnLst/>
            <a:rect l="l" t="t" r="r" b="b"/>
            <a:pathLst>
              <a:path w="154940" h="163195">
                <a:moveTo>
                  <a:pt x="46827" y="0"/>
                </a:moveTo>
                <a:lnTo>
                  <a:pt x="16626" y="535"/>
                </a:lnTo>
                <a:lnTo>
                  <a:pt x="0" y="15456"/>
                </a:lnTo>
                <a:lnTo>
                  <a:pt x="18986" y="52197"/>
                </a:lnTo>
                <a:lnTo>
                  <a:pt x="154533" y="162903"/>
                </a:lnTo>
                <a:lnTo>
                  <a:pt x="125051" y="87206"/>
                </a:lnTo>
                <a:lnTo>
                  <a:pt x="106269" y="45672"/>
                </a:lnTo>
                <a:lnTo>
                  <a:pt x="90127" y="23632"/>
                </a:lnTo>
                <a:lnTo>
                  <a:pt x="68567" y="6414"/>
                </a:lnTo>
                <a:lnTo>
                  <a:pt x="46827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3311" y="3185220"/>
            <a:ext cx="211454" cy="78105"/>
          </a:xfrm>
          <a:custGeom>
            <a:avLst/>
            <a:gdLst/>
            <a:ahLst/>
            <a:cxnLst/>
            <a:rect l="l" t="t" r="r" b="b"/>
            <a:pathLst>
              <a:path w="211455" h="78104">
                <a:moveTo>
                  <a:pt x="51217" y="0"/>
                </a:moveTo>
                <a:lnTo>
                  <a:pt x="29683" y="7308"/>
                </a:lnTo>
                <a:lnTo>
                  <a:pt x="5157" y="25176"/>
                </a:lnTo>
                <a:lnTo>
                  <a:pt x="0" y="46946"/>
                </a:lnTo>
                <a:lnTo>
                  <a:pt x="36574" y="65963"/>
                </a:lnTo>
                <a:lnTo>
                  <a:pt x="211173" y="78041"/>
                </a:lnTo>
                <a:lnTo>
                  <a:pt x="143751" y="33302"/>
                </a:lnTo>
                <a:lnTo>
                  <a:pt x="104615" y="10260"/>
                </a:lnTo>
                <a:lnTo>
                  <a:pt x="78769" y="1598"/>
                </a:lnTo>
                <a:lnTo>
                  <a:pt x="51217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30334" y="4215382"/>
            <a:ext cx="341835" cy="3452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08754" y="5233103"/>
            <a:ext cx="341835" cy="34528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690FA72B-0D8B-15EA-85F2-2A623700F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86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636822"/>
            <a:ext cx="114300" cy="27940"/>
          </a:xfrm>
          <a:custGeom>
            <a:avLst/>
            <a:gdLst/>
            <a:ahLst/>
            <a:cxnLst/>
            <a:rect l="l" t="t" r="r" b="b"/>
            <a:pathLst>
              <a:path w="114300" h="27940">
                <a:moveTo>
                  <a:pt x="31998" y="0"/>
                </a:moveTo>
                <a:lnTo>
                  <a:pt x="0" y="28"/>
                </a:lnTo>
                <a:lnTo>
                  <a:pt x="0" y="27376"/>
                </a:lnTo>
                <a:lnTo>
                  <a:pt x="114300" y="27563"/>
                </a:lnTo>
                <a:lnTo>
                  <a:pt x="114300" y="354"/>
                </a:lnTo>
                <a:lnTo>
                  <a:pt x="31998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0" y="717557"/>
            <a:ext cx="114300" cy="27940"/>
          </a:xfrm>
          <a:custGeom>
            <a:avLst/>
            <a:gdLst/>
            <a:ahLst/>
            <a:cxnLst/>
            <a:rect l="l" t="t" r="r" b="b"/>
            <a:pathLst>
              <a:path w="114300" h="27940">
                <a:moveTo>
                  <a:pt x="23407" y="0"/>
                </a:moveTo>
                <a:lnTo>
                  <a:pt x="0" y="21"/>
                </a:lnTo>
                <a:lnTo>
                  <a:pt x="0" y="27393"/>
                </a:lnTo>
                <a:lnTo>
                  <a:pt x="114300" y="27580"/>
                </a:lnTo>
                <a:lnTo>
                  <a:pt x="114300" y="401"/>
                </a:lnTo>
                <a:lnTo>
                  <a:pt x="23407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71180" y="539454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15520" y="0"/>
                </a:moveTo>
                <a:lnTo>
                  <a:pt x="2219" y="17610"/>
                </a:lnTo>
                <a:lnTo>
                  <a:pt x="0" y="27444"/>
                </a:lnTo>
                <a:lnTo>
                  <a:pt x="6029" y="34636"/>
                </a:lnTo>
                <a:lnTo>
                  <a:pt x="15520" y="36610"/>
                </a:lnTo>
                <a:lnTo>
                  <a:pt x="15520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2114" y="813741"/>
            <a:ext cx="14604" cy="36830"/>
          </a:xfrm>
          <a:custGeom>
            <a:avLst/>
            <a:gdLst/>
            <a:ahLst/>
            <a:cxnLst/>
            <a:rect l="l" t="t" r="r" b="b"/>
            <a:pathLst>
              <a:path w="14604" h="36830">
                <a:moveTo>
                  <a:pt x="13000" y="0"/>
                </a:moveTo>
                <a:lnTo>
                  <a:pt x="4384" y="4079"/>
                </a:lnTo>
                <a:lnTo>
                  <a:pt x="0" y="13039"/>
                </a:lnTo>
                <a:lnTo>
                  <a:pt x="3379" y="23310"/>
                </a:lnTo>
                <a:lnTo>
                  <a:pt x="14585" y="36234"/>
                </a:lnTo>
                <a:lnTo>
                  <a:pt x="14585" y="744"/>
                </a:lnTo>
                <a:lnTo>
                  <a:pt x="13000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6154" y="224877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20">
                <a:moveTo>
                  <a:pt x="35547" y="0"/>
                </a:moveTo>
                <a:lnTo>
                  <a:pt x="21819" y="2848"/>
                </a:lnTo>
                <a:lnTo>
                  <a:pt x="10553" y="10544"/>
                </a:lnTo>
                <a:lnTo>
                  <a:pt x="2889" y="21859"/>
                </a:lnTo>
                <a:lnTo>
                  <a:pt x="0" y="35547"/>
                </a:lnTo>
                <a:lnTo>
                  <a:pt x="2676" y="48978"/>
                </a:lnTo>
                <a:lnTo>
                  <a:pt x="10102" y="60118"/>
                </a:lnTo>
                <a:lnTo>
                  <a:pt x="21063" y="67844"/>
                </a:lnTo>
                <a:lnTo>
                  <a:pt x="34340" y="71031"/>
                </a:lnTo>
                <a:lnTo>
                  <a:pt x="48604" y="68585"/>
                </a:lnTo>
                <a:lnTo>
                  <a:pt x="50546" y="67289"/>
                </a:lnTo>
                <a:lnTo>
                  <a:pt x="50546" y="45735"/>
                </a:lnTo>
                <a:lnTo>
                  <a:pt x="49018" y="45207"/>
                </a:lnTo>
                <a:lnTo>
                  <a:pt x="48442" y="44024"/>
                </a:lnTo>
                <a:lnTo>
                  <a:pt x="35325" y="44024"/>
                </a:lnTo>
                <a:lnTo>
                  <a:pt x="29447" y="41915"/>
                </a:lnTo>
                <a:lnTo>
                  <a:pt x="26797" y="35547"/>
                </a:lnTo>
                <a:lnTo>
                  <a:pt x="29447" y="29169"/>
                </a:lnTo>
                <a:lnTo>
                  <a:pt x="35325" y="27065"/>
                </a:lnTo>
                <a:lnTo>
                  <a:pt x="48439" y="27065"/>
                </a:lnTo>
                <a:lnTo>
                  <a:pt x="49016" y="25880"/>
                </a:lnTo>
                <a:lnTo>
                  <a:pt x="50546" y="25352"/>
                </a:lnTo>
                <a:lnTo>
                  <a:pt x="50546" y="3630"/>
                </a:lnTo>
                <a:lnTo>
                  <a:pt x="49401" y="2843"/>
                </a:lnTo>
                <a:lnTo>
                  <a:pt x="35547" y="0"/>
                </a:lnTo>
                <a:close/>
              </a:path>
              <a:path w="50800" h="71120">
                <a:moveTo>
                  <a:pt x="50546" y="25352"/>
                </a:moveTo>
                <a:lnTo>
                  <a:pt x="49016" y="25880"/>
                </a:lnTo>
                <a:lnTo>
                  <a:pt x="44310" y="35547"/>
                </a:lnTo>
                <a:lnTo>
                  <a:pt x="49018" y="45207"/>
                </a:lnTo>
                <a:lnTo>
                  <a:pt x="50546" y="45735"/>
                </a:lnTo>
                <a:lnTo>
                  <a:pt x="50546" y="25352"/>
                </a:lnTo>
                <a:close/>
              </a:path>
              <a:path w="50800" h="71120">
                <a:moveTo>
                  <a:pt x="44310" y="35547"/>
                </a:moveTo>
                <a:lnTo>
                  <a:pt x="41316" y="41894"/>
                </a:lnTo>
                <a:lnTo>
                  <a:pt x="35325" y="44024"/>
                </a:lnTo>
                <a:lnTo>
                  <a:pt x="48442" y="44024"/>
                </a:lnTo>
                <a:lnTo>
                  <a:pt x="44310" y="35547"/>
                </a:lnTo>
                <a:close/>
              </a:path>
              <a:path w="50800" h="71120">
                <a:moveTo>
                  <a:pt x="48439" y="27065"/>
                </a:moveTo>
                <a:lnTo>
                  <a:pt x="35325" y="27065"/>
                </a:lnTo>
                <a:lnTo>
                  <a:pt x="41316" y="29201"/>
                </a:lnTo>
                <a:lnTo>
                  <a:pt x="44310" y="35547"/>
                </a:lnTo>
                <a:lnTo>
                  <a:pt x="48439" y="27065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0" y="5760307"/>
            <a:ext cx="114300" cy="27940"/>
          </a:xfrm>
          <a:custGeom>
            <a:avLst/>
            <a:gdLst/>
            <a:ahLst/>
            <a:cxnLst/>
            <a:rect l="l" t="t" r="r" b="b"/>
            <a:pathLst>
              <a:path w="114300" h="27939">
                <a:moveTo>
                  <a:pt x="31995" y="0"/>
                </a:moveTo>
                <a:lnTo>
                  <a:pt x="0" y="30"/>
                </a:lnTo>
                <a:lnTo>
                  <a:pt x="0" y="27376"/>
                </a:lnTo>
                <a:lnTo>
                  <a:pt x="114300" y="27561"/>
                </a:lnTo>
                <a:lnTo>
                  <a:pt x="114300" y="352"/>
                </a:lnTo>
                <a:lnTo>
                  <a:pt x="31995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5841035"/>
            <a:ext cx="114300" cy="27940"/>
          </a:xfrm>
          <a:custGeom>
            <a:avLst/>
            <a:gdLst/>
            <a:ahLst/>
            <a:cxnLst/>
            <a:rect l="l" t="t" r="r" b="b"/>
            <a:pathLst>
              <a:path w="114300" h="27939">
                <a:moveTo>
                  <a:pt x="23403" y="0"/>
                </a:moveTo>
                <a:lnTo>
                  <a:pt x="0" y="22"/>
                </a:lnTo>
                <a:lnTo>
                  <a:pt x="0" y="27394"/>
                </a:lnTo>
                <a:lnTo>
                  <a:pt x="114300" y="27586"/>
                </a:lnTo>
                <a:lnTo>
                  <a:pt x="114300" y="401"/>
                </a:lnTo>
                <a:lnTo>
                  <a:pt x="23403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1180" y="5662935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15520" y="0"/>
                </a:moveTo>
                <a:lnTo>
                  <a:pt x="2219" y="17610"/>
                </a:lnTo>
                <a:lnTo>
                  <a:pt x="0" y="27444"/>
                </a:lnTo>
                <a:lnTo>
                  <a:pt x="6029" y="34636"/>
                </a:lnTo>
                <a:lnTo>
                  <a:pt x="15520" y="36610"/>
                </a:lnTo>
                <a:lnTo>
                  <a:pt x="15520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2114" y="5937222"/>
            <a:ext cx="14604" cy="36830"/>
          </a:xfrm>
          <a:custGeom>
            <a:avLst/>
            <a:gdLst/>
            <a:ahLst/>
            <a:cxnLst/>
            <a:rect l="l" t="t" r="r" b="b"/>
            <a:pathLst>
              <a:path w="14604" h="36829">
                <a:moveTo>
                  <a:pt x="13000" y="0"/>
                </a:moveTo>
                <a:lnTo>
                  <a:pt x="4384" y="4079"/>
                </a:lnTo>
                <a:lnTo>
                  <a:pt x="0" y="13039"/>
                </a:lnTo>
                <a:lnTo>
                  <a:pt x="3379" y="23310"/>
                </a:lnTo>
                <a:lnTo>
                  <a:pt x="14585" y="36234"/>
                </a:lnTo>
                <a:lnTo>
                  <a:pt x="14585" y="744"/>
                </a:lnTo>
                <a:lnTo>
                  <a:pt x="13000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36154" y="5348361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20">
                <a:moveTo>
                  <a:pt x="35547" y="0"/>
                </a:moveTo>
                <a:lnTo>
                  <a:pt x="21822" y="2846"/>
                </a:lnTo>
                <a:lnTo>
                  <a:pt x="10553" y="10544"/>
                </a:lnTo>
                <a:lnTo>
                  <a:pt x="2889" y="21859"/>
                </a:lnTo>
                <a:lnTo>
                  <a:pt x="0" y="35547"/>
                </a:lnTo>
                <a:lnTo>
                  <a:pt x="2676" y="48978"/>
                </a:lnTo>
                <a:lnTo>
                  <a:pt x="10102" y="60118"/>
                </a:lnTo>
                <a:lnTo>
                  <a:pt x="21063" y="67844"/>
                </a:lnTo>
                <a:lnTo>
                  <a:pt x="34340" y="71031"/>
                </a:lnTo>
                <a:lnTo>
                  <a:pt x="48604" y="68585"/>
                </a:lnTo>
                <a:lnTo>
                  <a:pt x="50546" y="67289"/>
                </a:lnTo>
                <a:lnTo>
                  <a:pt x="50546" y="45735"/>
                </a:lnTo>
                <a:lnTo>
                  <a:pt x="49016" y="45207"/>
                </a:lnTo>
                <a:lnTo>
                  <a:pt x="48440" y="44024"/>
                </a:lnTo>
                <a:lnTo>
                  <a:pt x="35325" y="44024"/>
                </a:lnTo>
                <a:lnTo>
                  <a:pt x="29447" y="41915"/>
                </a:lnTo>
                <a:lnTo>
                  <a:pt x="26797" y="35547"/>
                </a:lnTo>
                <a:lnTo>
                  <a:pt x="29447" y="29169"/>
                </a:lnTo>
                <a:lnTo>
                  <a:pt x="35325" y="27065"/>
                </a:lnTo>
                <a:lnTo>
                  <a:pt x="48437" y="27065"/>
                </a:lnTo>
                <a:lnTo>
                  <a:pt x="49016" y="25874"/>
                </a:lnTo>
                <a:lnTo>
                  <a:pt x="50546" y="25347"/>
                </a:lnTo>
                <a:lnTo>
                  <a:pt x="50546" y="3627"/>
                </a:lnTo>
                <a:lnTo>
                  <a:pt x="49410" y="2843"/>
                </a:lnTo>
                <a:lnTo>
                  <a:pt x="35547" y="0"/>
                </a:lnTo>
                <a:close/>
              </a:path>
              <a:path w="50800" h="71120">
                <a:moveTo>
                  <a:pt x="50546" y="25347"/>
                </a:moveTo>
                <a:lnTo>
                  <a:pt x="49016" y="25874"/>
                </a:lnTo>
                <a:lnTo>
                  <a:pt x="44310" y="35547"/>
                </a:lnTo>
                <a:lnTo>
                  <a:pt x="49016" y="45207"/>
                </a:lnTo>
                <a:lnTo>
                  <a:pt x="50546" y="45735"/>
                </a:lnTo>
                <a:lnTo>
                  <a:pt x="50546" y="25347"/>
                </a:lnTo>
                <a:close/>
              </a:path>
              <a:path w="50800" h="71120">
                <a:moveTo>
                  <a:pt x="44310" y="35547"/>
                </a:moveTo>
                <a:lnTo>
                  <a:pt x="41316" y="41894"/>
                </a:lnTo>
                <a:lnTo>
                  <a:pt x="35325" y="44024"/>
                </a:lnTo>
                <a:lnTo>
                  <a:pt x="48440" y="44024"/>
                </a:lnTo>
                <a:lnTo>
                  <a:pt x="44310" y="35547"/>
                </a:lnTo>
                <a:close/>
              </a:path>
              <a:path w="50800" h="71120">
                <a:moveTo>
                  <a:pt x="48437" y="27065"/>
                </a:moveTo>
                <a:lnTo>
                  <a:pt x="35325" y="27065"/>
                </a:lnTo>
                <a:lnTo>
                  <a:pt x="41316" y="29201"/>
                </a:lnTo>
                <a:lnTo>
                  <a:pt x="44310" y="35547"/>
                </a:lnTo>
                <a:lnTo>
                  <a:pt x="48437" y="27065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2071787"/>
            <a:ext cx="7886700" cy="4786630"/>
          </a:xfrm>
          <a:custGeom>
            <a:avLst/>
            <a:gdLst/>
            <a:ahLst/>
            <a:cxnLst/>
            <a:rect l="l" t="t" r="r" b="b"/>
            <a:pathLst>
              <a:path w="7886700" h="4786630">
                <a:moveTo>
                  <a:pt x="2373720" y="0"/>
                </a:moveTo>
                <a:lnTo>
                  <a:pt x="0" y="330282"/>
                </a:lnTo>
                <a:lnTo>
                  <a:pt x="0" y="4786212"/>
                </a:lnTo>
                <a:lnTo>
                  <a:pt x="7886700" y="4786212"/>
                </a:lnTo>
                <a:lnTo>
                  <a:pt x="7886700" y="97289"/>
                </a:lnTo>
                <a:lnTo>
                  <a:pt x="2373720" y="0"/>
                </a:lnTo>
                <a:close/>
              </a:path>
            </a:pathLst>
          </a:custGeom>
          <a:solidFill>
            <a:srgbClr val="E5C5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67652" y="2405592"/>
            <a:ext cx="2602865" cy="4452620"/>
          </a:xfrm>
          <a:custGeom>
            <a:avLst/>
            <a:gdLst/>
            <a:ahLst/>
            <a:cxnLst/>
            <a:rect l="l" t="t" r="r" b="b"/>
            <a:pathLst>
              <a:path w="2602865" h="4452620">
                <a:moveTo>
                  <a:pt x="2602508" y="0"/>
                </a:moveTo>
                <a:lnTo>
                  <a:pt x="621638" y="0"/>
                </a:lnTo>
                <a:lnTo>
                  <a:pt x="0" y="4452408"/>
                </a:lnTo>
                <a:lnTo>
                  <a:pt x="2157657" y="4452408"/>
                </a:lnTo>
                <a:lnTo>
                  <a:pt x="2602508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6395" y="2423880"/>
            <a:ext cx="2172970" cy="4434205"/>
          </a:xfrm>
          <a:custGeom>
            <a:avLst/>
            <a:gdLst/>
            <a:ahLst/>
            <a:cxnLst/>
            <a:rect l="l" t="t" r="r" b="b"/>
            <a:pathLst>
              <a:path w="2172970" h="4434205">
                <a:moveTo>
                  <a:pt x="2172576" y="0"/>
                </a:moveTo>
                <a:lnTo>
                  <a:pt x="517321" y="0"/>
                </a:lnTo>
                <a:lnTo>
                  <a:pt x="0" y="4434120"/>
                </a:lnTo>
                <a:lnTo>
                  <a:pt x="1802368" y="4434120"/>
                </a:lnTo>
                <a:lnTo>
                  <a:pt x="2172576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3558" y="6433982"/>
            <a:ext cx="1567180" cy="424180"/>
          </a:xfrm>
          <a:custGeom>
            <a:avLst/>
            <a:gdLst/>
            <a:ahLst/>
            <a:cxnLst/>
            <a:rect l="l" t="t" r="r" b="b"/>
            <a:pathLst>
              <a:path w="1567180" h="424179">
                <a:moveTo>
                  <a:pt x="0" y="0"/>
                </a:moveTo>
                <a:lnTo>
                  <a:pt x="20422" y="424017"/>
                </a:lnTo>
                <a:lnTo>
                  <a:pt x="1566877" y="424017"/>
                </a:lnTo>
                <a:lnTo>
                  <a:pt x="1542859" y="72771"/>
                </a:lnTo>
                <a:lnTo>
                  <a:pt x="0" y="0"/>
                </a:lnTo>
                <a:close/>
              </a:path>
            </a:pathLst>
          </a:custGeom>
          <a:solidFill>
            <a:srgbClr val="262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94556" y="0"/>
            <a:ext cx="2147570" cy="2424430"/>
          </a:xfrm>
          <a:custGeom>
            <a:avLst/>
            <a:gdLst/>
            <a:ahLst/>
            <a:cxnLst/>
            <a:rect l="l" t="t" r="r" b="b"/>
            <a:pathLst>
              <a:path w="2147570" h="2424430">
                <a:moveTo>
                  <a:pt x="0" y="2423883"/>
                </a:moveTo>
                <a:lnTo>
                  <a:pt x="2147230" y="2423883"/>
                </a:lnTo>
                <a:lnTo>
                  <a:pt x="2147230" y="0"/>
                </a:lnTo>
                <a:lnTo>
                  <a:pt x="0" y="0"/>
                </a:lnTo>
                <a:lnTo>
                  <a:pt x="0" y="2423883"/>
                </a:lnTo>
                <a:close/>
              </a:path>
            </a:pathLst>
          </a:custGeom>
          <a:solidFill>
            <a:srgbClr val="B27D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2094864" cy="2433320"/>
          </a:xfrm>
          <a:custGeom>
            <a:avLst/>
            <a:gdLst/>
            <a:ahLst/>
            <a:cxnLst/>
            <a:rect l="l" t="t" r="r" b="b"/>
            <a:pathLst>
              <a:path w="2094864" h="2433320">
                <a:moveTo>
                  <a:pt x="0" y="2433022"/>
                </a:moveTo>
                <a:lnTo>
                  <a:pt x="2094556" y="2433022"/>
                </a:lnTo>
                <a:lnTo>
                  <a:pt x="2094556" y="0"/>
                </a:lnTo>
                <a:lnTo>
                  <a:pt x="0" y="0"/>
                </a:lnTo>
                <a:lnTo>
                  <a:pt x="0" y="2433022"/>
                </a:lnTo>
                <a:close/>
              </a:path>
            </a:pathLst>
          </a:custGeom>
          <a:solidFill>
            <a:srgbClr val="B27D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489710" cy="6858000"/>
          </a:xfrm>
          <a:custGeom>
            <a:avLst/>
            <a:gdLst/>
            <a:ahLst/>
            <a:cxnLst/>
            <a:rect l="l" t="t" r="r" b="b"/>
            <a:pathLst>
              <a:path w="1489710" h="6858000">
                <a:moveTo>
                  <a:pt x="1489557" y="0"/>
                </a:moveTo>
                <a:lnTo>
                  <a:pt x="0" y="0"/>
                </a:lnTo>
                <a:lnTo>
                  <a:pt x="0" y="6858000"/>
                </a:lnTo>
                <a:lnTo>
                  <a:pt x="136690" y="6858000"/>
                </a:lnTo>
                <a:lnTo>
                  <a:pt x="1489557" y="4329081"/>
                </a:lnTo>
                <a:lnTo>
                  <a:pt x="1489557" y="0"/>
                </a:lnTo>
                <a:close/>
              </a:path>
            </a:pathLst>
          </a:custGeom>
          <a:solidFill>
            <a:srgbClr val="BF8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494283"/>
            <a:ext cx="1207770" cy="2133600"/>
          </a:xfrm>
          <a:custGeom>
            <a:avLst/>
            <a:gdLst/>
            <a:ahLst/>
            <a:cxnLst/>
            <a:rect l="l" t="t" r="r" b="b"/>
            <a:pathLst>
              <a:path w="1207770" h="2133600">
                <a:moveTo>
                  <a:pt x="1115720" y="0"/>
                </a:moveTo>
                <a:lnTo>
                  <a:pt x="0" y="286224"/>
                </a:lnTo>
                <a:lnTo>
                  <a:pt x="0" y="2133079"/>
                </a:lnTo>
                <a:lnTo>
                  <a:pt x="1207173" y="1655241"/>
                </a:lnTo>
                <a:lnTo>
                  <a:pt x="1115720" y="0"/>
                </a:lnTo>
                <a:close/>
              </a:path>
            </a:pathLst>
          </a:custGeom>
          <a:solidFill>
            <a:srgbClr val="A8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2149530"/>
            <a:ext cx="1207770" cy="478155"/>
          </a:xfrm>
          <a:custGeom>
            <a:avLst/>
            <a:gdLst/>
            <a:ahLst/>
            <a:cxnLst/>
            <a:rect l="l" t="t" r="r" b="b"/>
            <a:pathLst>
              <a:path w="1207770" h="478155">
                <a:moveTo>
                  <a:pt x="1207169" y="0"/>
                </a:moveTo>
                <a:lnTo>
                  <a:pt x="0" y="477838"/>
                </a:lnTo>
              </a:path>
            </a:pathLst>
          </a:custGeom>
          <a:ln w="50800">
            <a:solidFill>
              <a:srgbClr val="754C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494276"/>
            <a:ext cx="1207770" cy="1655445"/>
          </a:xfrm>
          <a:custGeom>
            <a:avLst/>
            <a:gdLst/>
            <a:ahLst/>
            <a:cxnLst/>
            <a:rect l="l" t="t" r="r" b="b"/>
            <a:pathLst>
              <a:path w="1207770" h="1655445">
                <a:moveTo>
                  <a:pt x="0" y="286232"/>
                </a:moveTo>
                <a:lnTo>
                  <a:pt x="1115716" y="0"/>
                </a:lnTo>
                <a:lnTo>
                  <a:pt x="1207169" y="1655254"/>
                </a:lnTo>
              </a:path>
            </a:pathLst>
          </a:custGeom>
          <a:ln w="50800">
            <a:solidFill>
              <a:srgbClr val="754C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70655" y="3384099"/>
            <a:ext cx="420370" cy="2167890"/>
          </a:xfrm>
          <a:custGeom>
            <a:avLst/>
            <a:gdLst/>
            <a:ahLst/>
            <a:cxnLst/>
            <a:rect l="l" t="t" r="r" b="b"/>
            <a:pathLst>
              <a:path w="420370" h="2167890">
                <a:moveTo>
                  <a:pt x="191541" y="0"/>
                </a:moveTo>
                <a:lnTo>
                  <a:pt x="54381" y="905357"/>
                </a:lnTo>
                <a:lnTo>
                  <a:pt x="0" y="1235913"/>
                </a:lnTo>
                <a:lnTo>
                  <a:pt x="43624" y="1732216"/>
                </a:lnTo>
                <a:lnTo>
                  <a:pt x="81762" y="2167331"/>
                </a:lnTo>
                <a:lnTo>
                  <a:pt x="365302" y="1307744"/>
                </a:lnTo>
                <a:lnTo>
                  <a:pt x="420166" y="923658"/>
                </a:lnTo>
                <a:lnTo>
                  <a:pt x="401878" y="356654"/>
                </a:lnTo>
                <a:lnTo>
                  <a:pt x="191541" y="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63805" y="3996916"/>
            <a:ext cx="969010" cy="654050"/>
          </a:xfrm>
          <a:custGeom>
            <a:avLst/>
            <a:gdLst/>
            <a:ahLst/>
            <a:cxnLst/>
            <a:rect l="l" t="t" r="r" b="b"/>
            <a:pathLst>
              <a:path w="969010" h="654050">
                <a:moveTo>
                  <a:pt x="33870" y="0"/>
                </a:moveTo>
                <a:lnTo>
                  <a:pt x="0" y="511505"/>
                </a:lnTo>
                <a:lnTo>
                  <a:pt x="783043" y="653516"/>
                </a:lnTo>
                <a:lnTo>
                  <a:pt x="968883" y="315264"/>
                </a:lnTo>
                <a:lnTo>
                  <a:pt x="33870" y="0"/>
                </a:lnTo>
                <a:close/>
              </a:path>
            </a:pathLst>
          </a:custGeom>
          <a:solidFill>
            <a:srgbClr val="B08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0816" y="3825350"/>
            <a:ext cx="1608455" cy="1863725"/>
          </a:xfrm>
          <a:custGeom>
            <a:avLst/>
            <a:gdLst/>
            <a:ahLst/>
            <a:cxnLst/>
            <a:rect l="l" t="t" r="r" b="b"/>
            <a:pathLst>
              <a:path w="1608454" h="1863725">
                <a:moveTo>
                  <a:pt x="608144" y="0"/>
                </a:moveTo>
                <a:lnTo>
                  <a:pt x="565849" y="55155"/>
                </a:lnTo>
                <a:lnTo>
                  <a:pt x="530415" y="180614"/>
                </a:lnTo>
                <a:lnTo>
                  <a:pt x="0" y="875634"/>
                </a:lnTo>
                <a:lnTo>
                  <a:pt x="557847" y="1863313"/>
                </a:lnTo>
                <a:lnTo>
                  <a:pt x="1335176" y="637865"/>
                </a:lnTo>
                <a:lnTo>
                  <a:pt x="1482494" y="637865"/>
                </a:lnTo>
                <a:lnTo>
                  <a:pt x="1575083" y="554418"/>
                </a:lnTo>
                <a:lnTo>
                  <a:pt x="1608375" y="489261"/>
                </a:lnTo>
                <a:lnTo>
                  <a:pt x="1571368" y="420672"/>
                </a:lnTo>
                <a:lnTo>
                  <a:pt x="1463205" y="317787"/>
                </a:lnTo>
                <a:lnTo>
                  <a:pt x="1023387" y="132605"/>
                </a:lnTo>
                <a:lnTo>
                  <a:pt x="823061" y="52585"/>
                </a:lnTo>
                <a:lnTo>
                  <a:pt x="684736" y="3144"/>
                </a:lnTo>
                <a:lnTo>
                  <a:pt x="608144" y="0"/>
                </a:lnTo>
                <a:close/>
              </a:path>
              <a:path w="1608454" h="1863725">
                <a:moveTo>
                  <a:pt x="1482494" y="637865"/>
                </a:moveTo>
                <a:lnTo>
                  <a:pt x="1335176" y="637865"/>
                </a:lnTo>
                <a:lnTo>
                  <a:pt x="1330890" y="661157"/>
                </a:lnTo>
                <a:lnTo>
                  <a:pt x="1335177" y="700739"/>
                </a:lnTo>
                <a:lnTo>
                  <a:pt x="1373758" y="711171"/>
                </a:lnTo>
                <a:lnTo>
                  <a:pt x="1472349" y="647009"/>
                </a:lnTo>
                <a:lnTo>
                  <a:pt x="1482494" y="637865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07954" y="3951102"/>
            <a:ext cx="1344930" cy="1619250"/>
          </a:xfrm>
          <a:custGeom>
            <a:avLst/>
            <a:gdLst/>
            <a:ahLst/>
            <a:cxnLst/>
            <a:rect l="l" t="t" r="r" b="b"/>
            <a:pathLst>
              <a:path w="1344929" h="1619250">
                <a:moveTo>
                  <a:pt x="672160" y="0"/>
                </a:moveTo>
                <a:lnTo>
                  <a:pt x="0" y="877925"/>
                </a:lnTo>
                <a:lnTo>
                  <a:pt x="493826" y="1618665"/>
                </a:lnTo>
                <a:lnTo>
                  <a:pt x="1344320" y="342938"/>
                </a:lnTo>
                <a:lnTo>
                  <a:pt x="672160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79733" y="3464118"/>
            <a:ext cx="429259" cy="559435"/>
          </a:xfrm>
          <a:custGeom>
            <a:avLst/>
            <a:gdLst/>
            <a:ahLst/>
            <a:cxnLst/>
            <a:rect l="l" t="t" r="r" b="b"/>
            <a:pathLst>
              <a:path w="429259" h="559435">
                <a:moveTo>
                  <a:pt x="0" y="0"/>
                </a:moveTo>
                <a:lnTo>
                  <a:pt x="17144" y="486981"/>
                </a:lnTo>
                <a:lnTo>
                  <a:pt x="428675" y="558990"/>
                </a:lnTo>
                <a:lnTo>
                  <a:pt x="418388" y="188620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1124" y="3472243"/>
            <a:ext cx="808355" cy="705485"/>
          </a:xfrm>
          <a:custGeom>
            <a:avLst/>
            <a:gdLst/>
            <a:ahLst/>
            <a:cxnLst/>
            <a:rect l="l" t="t" r="r" b="b"/>
            <a:pathLst>
              <a:path w="808355" h="705485">
                <a:moveTo>
                  <a:pt x="185165" y="0"/>
                </a:moveTo>
                <a:lnTo>
                  <a:pt x="0" y="308622"/>
                </a:lnTo>
                <a:lnTo>
                  <a:pt x="808088" y="705192"/>
                </a:lnTo>
                <a:lnTo>
                  <a:pt x="740702" y="123444"/>
                </a:lnTo>
                <a:lnTo>
                  <a:pt x="185165" y="0"/>
                </a:lnTo>
                <a:close/>
              </a:path>
            </a:pathLst>
          </a:custGeom>
          <a:solidFill>
            <a:srgbClr val="B08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2843" y="3780868"/>
            <a:ext cx="2080895" cy="3070225"/>
          </a:xfrm>
          <a:custGeom>
            <a:avLst/>
            <a:gdLst/>
            <a:ahLst/>
            <a:cxnLst/>
            <a:rect l="l" t="t" r="r" b="b"/>
            <a:pathLst>
              <a:path w="2080895" h="3070225">
                <a:moveTo>
                  <a:pt x="30799" y="0"/>
                </a:moveTo>
                <a:lnTo>
                  <a:pt x="12447" y="195719"/>
                </a:lnTo>
                <a:lnTo>
                  <a:pt x="8119" y="246817"/>
                </a:lnTo>
                <a:lnTo>
                  <a:pt x="4712" y="297950"/>
                </a:lnTo>
                <a:lnTo>
                  <a:pt x="2223" y="349108"/>
                </a:lnTo>
                <a:lnTo>
                  <a:pt x="653" y="400278"/>
                </a:lnTo>
                <a:lnTo>
                  <a:pt x="0" y="451447"/>
                </a:lnTo>
                <a:lnTo>
                  <a:pt x="263" y="502603"/>
                </a:lnTo>
                <a:lnTo>
                  <a:pt x="1442" y="553734"/>
                </a:lnTo>
                <a:lnTo>
                  <a:pt x="3536" y="604827"/>
                </a:lnTo>
                <a:lnTo>
                  <a:pt x="6545" y="655870"/>
                </a:lnTo>
                <a:lnTo>
                  <a:pt x="10466" y="706852"/>
                </a:lnTo>
                <a:lnTo>
                  <a:pt x="15300" y="757758"/>
                </a:lnTo>
                <a:lnTo>
                  <a:pt x="21045" y="808578"/>
                </a:lnTo>
                <a:lnTo>
                  <a:pt x="27702" y="859299"/>
                </a:lnTo>
                <a:lnTo>
                  <a:pt x="35268" y="909908"/>
                </a:lnTo>
                <a:lnTo>
                  <a:pt x="43743" y="960393"/>
                </a:lnTo>
                <a:lnTo>
                  <a:pt x="53126" y="1010742"/>
                </a:lnTo>
                <a:lnTo>
                  <a:pt x="63416" y="1060943"/>
                </a:lnTo>
                <a:lnTo>
                  <a:pt x="74614" y="1110983"/>
                </a:lnTo>
                <a:lnTo>
                  <a:pt x="406782" y="2941180"/>
                </a:lnTo>
                <a:lnTo>
                  <a:pt x="444323" y="2959364"/>
                </a:lnTo>
                <a:lnTo>
                  <a:pt x="482897" y="2975976"/>
                </a:lnTo>
                <a:lnTo>
                  <a:pt x="522473" y="2991062"/>
                </a:lnTo>
                <a:lnTo>
                  <a:pt x="563021" y="3004669"/>
                </a:lnTo>
                <a:lnTo>
                  <a:pt x="604511" y="3016842"/>
                </a:lnTo>
                <a:lnTo>
                  <a:pt x="646912" y="3027628"/>
                </a:lnTo>
                <a:lnTo>
                  <a:pt x="690193" y="3037074"/>
                </a:lnTo>
                <a:lnTo>
                  <a:pt x="734325" y="3045226"/>
                </a:lnTo>
                <a:lnTo>
                  <a:pt x="779276" y="3052130"/>
                </a:lnTo>
                <a:lnTo>
                  <a:pt x="825017" y="3057832"/>
                </a:lnTo>
                <a:lnTo>
                  <a:pt x="871516" y="3062380"/>
                </a:lnTo>
                <a:lnTo>
                  <a:pt x="918744" y="3065819"/>
                </a:lnTo>
                <a:lnTo>
                  <a:pt x="966669" y="3068196"/>
                </a:lnTo>
                <a:lnTo>
                  <a:pt x="1015262" y="3069557"/>
                </a:lnTo>
                <a:lnTo>
                  <a:pt x="1064491" y="3069949"/>
                </a:lnTo>
                <a:lnTo>
                  <a:pt x="1114327" y="3069418"/>
                </a:lnTo>
                <a:lnTo>
                  <a:pt x="1164739" y="3068010"/>
                </a:lnTo>
                <a:lnTo>
                  <a:pt x="1215696" y="3065772"/>
                </a:lnTo>
                <a:lnTo>
                  <a:pt x="1267168" y="3062750"/>
                </a:lnTo>
                <a:lnTo>
                  <a:pt x="1319125" y="3058990"/>
                </a:lnTo>
                <a:lnTo>
                  <a:pt x="1371535" y="3054540"/>
                </a:lnTo>
                <a:lnTo>
                  <a:pt x="1424369" y="3049444"/>
                </a:lnTo>
                <a:lnTo>
                  <a:pt x="1531186" y="3037505"/>
                </a:lnTo>
                <a:lnTo>
                  <a:pt x="1639332" y="3023543"/>
                </a:lnTo>
                <a:lnTo>
                  <a:pt x="1858634" y="2991038"/>
                </a:lnTo>
                <a:lnTo>
                  <a:pt x="2080325" y="2954896"/>
                </a:lnTo>
                <a:lnTo>
                  <a:pt x="2025957" y="2607322"/>
                </a:lnTo>
                <a:lnTo>
                  <a:pt x="1901718" y="1834945"/>
                </a:lnTo>
                <a:lnTo>
                  <a:pt x="1765907" y="1043277"/>
                </a:lnTo>
                <a:lnTo>
                  <a:pt x="1676820" y="637832"/>
                </a:lnTo>
                <a:lnTo>
                  <a:pt x="1635753" y="572232"/>
                </a:lnTo>
                <a:lnTo>
                  <a:pt x="1579789" y="498800"/>
                </a:lnTo>
                <a:lnTo>
                  <a:pt x="1492574" y="396557"/>
                </a:lnTo>
                <a:lnTo>
                  <a:pt x="1099516" y="396557"/>
                </a:lnTo>
                <a:lnTo>
                  <a:pt x="646977" y="22415"/>
                </a:lnTo>
                <a:lnTo>
                  <a:pt x="30799" y="0"/>
                </a:lnTo>
                <a:close/>
              </a:path>
              <a:path w="2080895" h="3070225">
                <a:moveTo>
                  <a:pt x="1072072" y="81064"/>
                </a:moveTo>
                <a:lnTo>
                  <a:pt x="1099516" y="396557"/>
                </a:lnTo>
                <a:lnTo>
                  <a:pt x="1492574" y="396557"/>
                </a:lnTo>
                <a:lnTo>
                  <a:pt x="1470880" y="371125"/>
                </a:lnTo>
                <a:lnTo>
                  <a:pt x="1270979" y="142798"/>
                </a:lnTo>
                <a:lnTo>
                  <a:pt x="1072072" y="81064"/>
                </a:lnTo>
                <a:close/>
              </a:path>
            </a:pathLst>
          </a:custGeom>
          <a:solidFill>
            <a:srgbClr val="E11F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2323" y="1723345"/>
            <a:ext cx="1621790" cy="1970405"/>
          </a:xfrm>
          <a:custGeom>
            <a:avLst/>
            <a:gdLst/>
            <a:ahLst/>
            <a:cxnLst/>
            <a:rect l="l" t="t" r="r" b="b"/>
            <a:pathLst>
              <a:path w="1621789" h="1970404">
                <a:moveTo>
                  <a:pt x="1301204" y="1843671"/>
                </a:moveTo>
                <a:lnTo>
                  <a:pt x="577384" y="1843671"/>
                </a:lnTo>
                <a:lnTo>
                  <a:pt x="630151" y="1845116"/>
                </a:lnTo>
                <a:lnTo>
                  <a:pt x="682907" y="1851373"/>
                </a:lnTo>
                <a:lnTo>
                  <a:pt x="735310" y="1861493"/>
                </a:lnTo>
                <a:lnTo>
                  <a:pt x="787022" y="1874530"/>
                </a:lnTo>
                <a:lnTo>
                  <a:pt x="837702" y="1889535"/>
                </a:lnTo>
                <a:lnTo>
                  <a:pt x="887009" y="1905562"/>
                </a:lnTo>
                <a:lnTo>
                  <a:pt x="980145" y="1936888"/>
                </a:lnTo>
                <a:lnTo>
                  <a:pt x="1023294" y="1950293"/>
                </a:lnTo>
                <a:lnTo>
                  <a:pt x="1063710" y="1960928"/>
                </a:lnTo>
                <a:lnTo>
                  <a:pt x="1101052" y="1967847"/>
                </a:lnTo>
                <a:lnTo>
                  <a:pt x="1134981" y="1970102"/>
                </a:lnTo>
                <a:lnTo>
                  <a:pt x="1165157" y="1966745"/>
                </a:lnTo>
                <a:lnTo>
                  <a:pt x="1191239" y="1956828"/>
                </a:lnTo>
                <a:lnTo>
                  <a:pt x="1263898" y="1908196"/>
                </a:lnTo>
                <a:lnTo>
                  <a:pt x="1301204" y="1843671"/>
                </a:lnTo>
                <a:close/>
              </a:path>
              <a:path w="1621789" h="1970404">
                <a:moveTo>
                  <a:pt x="726050" y="0"/>
                </a:moveTo>
                <a:lnTo>
                  <a:pt x="686564" y="2005"/>
                </a:lnTo>
                <a:lnTo>
                  <a:pt x="647569" y="7904"/>
                </a:lnTo>
                <a:lnTo>
                  <a:pt x="609130" y="17520"/>
                </a:lnTo>
                <a:lnTo>
                  <a:pt x="571309" y="30678"/>
                </a:lnTo>
                <a:lnTo>
                  <a:pt x="534172" y="47201"/>
                </a:lnTo>
                <a:lnTo>
                  <a:pt x="497782" y="66913"/>
                </a:lnTo>
                <a:lnTo>
                  <a:pt x="462203" y="89638"/>
                </a:lnTo>
                <a:lnTo>
                  <a:pt x="427498" y="115200"/>
                </a:lnTo>
                <a:lnTo>
                  <a:pt x="393733" y="143424"/>
                </a:lnTo>
                <a:lnTo>
                  <a:pt x="360970" y="174132"/>
                </a:lnTo>
                <a:lnTo>
                  <a:pt x="329275" y="207150"/>
                </a:lnTo>
                <a:lnTo>
                  <a:pt x="298710" y="242300"/>
                </a:lnTo>
                <a:lnTo>
                  <a:pt x="269339" y="279408"/>
                </a:lnTo>
                <a:lnTo>
                  <a:pt x="241228" y="318296"/>
                </a:lnTo>
                <a:lnTo>
                  <a:pt x="214439" y="358789"/>
                </a:lnTo>
                <a:lnTo>
                  <a:pt x="189036" y="400710"/>
                </a:lnTo>
                <a:lnTo>
                  <a:pt x="165084" y="443885"/>
                </a:lnTo>
                <a:lnTo>
                  <a:pt x="142647" y="488135"/>
                </a:lnTo>
                <a:lnTo>
                  <a:pt x="121787" y="533287"/>
                </a:lnTo>
                <a:lnTo>
                  <a:pt x="102571" y="579163"/>
                </a:lnTo>
                <a:lnTo>
                  <a:pt x="85060" y="625587"/>
                </a:lnTo>
                <a:lnTo>
                  <a:pt x="69320" y="672384"/>
                </a:lnTo>
                <a:lnTo>
                  <a:pt x="55414" y="719377"/>
                </a:lnTo>
                <a:lnTo>
                  <a:pt x="43406" y="766390"/>
                </a:lnTo>
                <a:lnTo>
                  <a:pt x="33360" y="813248"/>
                </a:lnTo>
                <a:lnTo>
                  <a:pt x="25340" y="859774"/>
                </a:lnTo>
                <a:lnTo>
                  <a:pt x="19410" y="905791"/>
                </a:lnTo>
                <a:lnTo>
                  <a:pt x="15634" y="951125"/>
                </a:lnTo>
                <a:lnTo>
                  <a:pt x="14076" y="995599"/>
                </a:lnTo>
                <a:lnTo>
                  <a:pt x="14799" y="1039037"/>
                </a:lnTo>
                <a:lnTo>
                  <a:pt x="15913" y="1079107"/>
                </a:lnTo>
                <a:lnTo>
                  <a:pt x="15869" y="1118907"/>
                </a:lnTo>
                <a:lnTo>
                  <a:pt x="14889" y="1158368"/>
                </a:lnTo>
                <a:lnTo>
                  <a:pt x="13195" y="1197421"/>
                </a:lnTo>
                <a:lnTo>
                  <a:pt x="11010" y="1235997"/>
                </a:lnTo>
                <a:lnTo>
                  <a:pt x="8554" y="1274025"/>
                </a:lnTo>
                <a:lnTo>
                  <a:pt x="6050" y="1311438"/>
                </a:lnTo>
                <a:lnTo>
                  <a:pt x="3721" y="1348165"/>
                </a:lnTo>
                <a:lnTo>
                  <a:pt x="1788" y="1384137"/>
                </a:lnTo>
                <a:lnTo>
                  <a:pt x="474" y="1419284"/>
                </a:lnTo>
                <a:lnTo>
                  <a:pt x="0" y="1453539"/>
                </a:lnTo>
                <a:lnTo>
                  <a:pt x="588" y="1486830"/>
                </a:lnTo>
                <a:lnTo>
                  <a:pt x="5839" y="1550247"/>
                </a:lnTo>
                <a:lnTo>
                  <a:pt x="18005" y="1608980"/>
                </a:lnTo>
                <a:lnTo>
                  <a:pt x="38860" y="1662475"/>
                </a:lnTo>
                <a:lnTo>
                  <a:pt x="70182" y="1710177"/>
                </a:lnTo>
                <a:lnTo>
                  <a:pt x="113747" y="1751531"/>
                </a:lnTo>
                <a:lnTo>
                  <a:pt x="171332" y="1785982"/>
                </a:lnTo>
                <a:lnTo>
                  <a:pt x="244711" y="1812977"/>
                </a:lnTo>
                <a:lnTo>
                  <a:pt x="287879" y="1823505"/>
                </a:lnTo>
                <a:lnTo>
                  <a:pt x="335662" y="1831960"/>
                </a:lnTo>
                <a:lnTo>
                  <a:pt x="388282" y="1838273"/>
                </a:lnTo>
                <a:lnTo>
                  <a:pt x="445961" y="1842376"/>
                </a:lnTo>
                <a:lnTo>
                  <a:pt x="508921" y="1844198"/>
                </a:lnTo>
                <a:lnTo>
                  <a:pt x="1301204" y="1843671"/>
                </a:lnTo>
                <a:lnTo>
                  <a:pt x="1309552" y="1829233"/>
                </a:lnTo>
                <a:lnTo>
                  <a:pt x="1347490" y="1663461"/>
                </a:lnTo>
                <a:lnTo>
                  <a:pt x="1397004" y="1354404"/>
                </a:lnTo>
                <a:lnTo>
                  <a:pt x="1560120" y="1293128"/>
                </a:lnTo>
                <a:lnTo>
                  <a:pt x="1621656" y="1241434"/>
                </a:lnTo>
                <a:lnTo>
                  <a:pt x="1588058" y="1171181"/>
                </a:lnTo>
                <a:lnTo>
                  <a:pt x="1465774" y="1054227"/>
                </a:lnTo>
                <a:lnTo>
                  <a:pt x="1471715" y="889504"/>
                </a:lnTo>
                <a:lnTo>
                  <a:pt x="1419972" y="527113"/>
                </a:lnTo>
                <a:lnTo>
                  <a:pt x="1206199" y="164722"/>
                </a:lnTo>
                <a:lnTo>
                  <a:pt x="726050" y="0"/>
                </a:lnTo>
                <a:close/>
              </a:path>
            </a:pathLst>
          </a:custGeom>
          <a:solidFill>
            <a:srgbClr val="B08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453" y="1603428"/>
            <a:ext cx="1853564" cy="2815590"/>
          </a:xfrm>
          <a:custGeom>
            <a:avLst/>
            <a:gdLst/>
            <a:ahLst/>
            <a:cxnLst/>
            <a:rect l="l" t="t" r="r" b="b"/>
            <a:pathLst>
              <a:path w="1853564" h="2815590">
                <a:moveTo>
                  <a:pt x="1120087" y="2165545"/>
                </a:moveTo>
                <a:lnTo>
                  <a:pt x="611151" y="2165545"/>
                </a:lnTo>
                <a:lnTo>
                  <a:pt x="794718" y="2198013"/>
                </a:lnTo>
                <a:lnTo>
                  <a:pt x="1226797" y="2815284"/>
                </a:lnTo>
                <a:lnTo>
                  <a:pt x="1120087" y="2165545"/>
                </a:lnTo>
                <a:close/>
              </a:path>
              <a:path w="1853564" h="2815590">
                <a:moveTo>
                  <a:pt x="905652" y="0"/>
                </a:moveTo>
                <a:lnTo>
                  <a:pt x="859062" y="225"/>
                </a:lnTo>
                <a:lnTo>
                  <a:pt x="817847" y="2242"/>
                </a:lnTo>
                <a:lnTo>
                  <a:pt x="755310" y="12077"/>
                </a:lnTo>
                <a:lnTo>
                  <a:pt x="383150" y="142408"/>
                </a:lnTo>
                <a:lnTo>
                  <a:pt x="194617" y="344969"/>
                </a:lnTo>
                <a:lnTo>
                  <a:pt x="131682" y="762967"/>
                </a:lnTo>
                <a:lnTo>
                  <a:pt x="136312" y="1539607"/>
                </a:lnTo>
                <a:lnTo>
                  <a:pt x="32470" y="1876207"/>
                </a:lnTo>
                <a:lnTo>
                  <a:pt x="0" y="2071994"/>
                </a:lnTo>
                <a:lnTo>
                  <a:pt x="40828" y="2202197"/>
                </a:lnTo>
                <a:lnTo>
                  <a:pt x="156886" y="2342044"/>
                </a:lnTo>
                <a:lnTo>
                  <a:pt x="352032" y="2224058"/>
                </a:lnTo>
                <a:lnTo>
                  <a:pt x="483522" y="2169726"/>
                </a:lnTo>
                <a:lnTo>
                  <a:pt x="611151" y="2165545"/>
                </a:lnTo>
                <a:lnTo>
                  <a:pt x="1120087" y="2165545"/>
                </a:lnTo>
                <a:lnTo>
                  <a:pt x="985535" y="1346288"/>
                </a:lnTo>
                <a:lnTo>
                  <a:pt x="941440" y="1309692"/>
                </a:lnTo>
                <a:lnTo>
                  <a:pt x="851088" y="1218691"/>
                </a:lnTo>
                <a:lnTo>
                  <a:pt x="777379" y="1101468"/>
                </a:lnTo>
                <a:lnTo>
                  <a:pt x="783212" y="986205"/>
                </a:lnTo>
                <a:lnTo>
                  <a:pt x="851103" y="886221"/>
                </a:lnTo>
                <a:lnTo>
                  <a:pt x="901954" y="855036"/>
                </a:lnTo>
                <a:lnTo>
                  <a:pt x="1072525" y="855036"/>
                </a:lnTo>
                <a:lnTo>
                  <a:pt x="1095289" y="667270"/>
                </a:lnTo>
                <a:lnTo>
                  <a:pt x="1800926" y="545527"/>
                </a:lnTo>
                <a:lnTo>
                  <a:pt x="1836589" y="512608"/>
                </a:lnTo>
                <a:lnTo>
                  <a:pt x="1853360" y="469346"/>
                </a:lnTo>
                <a:lnTo>
                  <a:pt x="1850131" y="423066"/>
                </a:lnTo>
                <a:lnTo>
                  <a:pt x="1825793" y="381088"/>
                </a:lnTo>
                <a:lnTo>
                  <a:pt x="1783925" y="333916"/>
                </a:lnTo>
                <a:lnTo>
                  <a:pt x="1750674" y="291807"/>
                </a:lnTo>
                <a:lnTo>
                  <a:pt x="1723442" y="254274"/>
                </a:lnTo>
                <a:lnTo>
                  <a:pt x="1699635" y="220832"/>
                </a:lnTo>
                <a:lnTo>
                  <a:pt x="1676656" y="190995"/>
                </a:lnTo>
                <a:lnTo>
                  <a:pt x="1622801" y="140196"/>
                </a:lnTo>
                <a:lnTo>
                  <a:pt x="1586733" y="118262"/>
                </a:lnTo>
                <a:lnTo>
                  <a:pt x="1541110" y="97992"/>
                </a:lnTo>
                <a:lnTo>
                  <a:pt x="1503491" y="85081"/>
                </a:lnTo>
                <a:lnTo>
                  <a:pt x="1459945" y="72676"/>
                </a:lnTo>
                <a:lnTo>
                  <a:pt x="1411412" y="60884"/>
                </a:lnTo>
                <a:lnTo>
                  <a:pt x="1358835" y="49812"/>
                </a:lnTo>
                <a:lnTo>
                  <a:pt x="1303156" y="39566"/>
                </a:lnTo>
                <a:lnTo>
                  <a:pt x="1245315" y="30255"/>
                </a:lnTo>
                <a:lnTo>
                  <a:pt x="1186257" y="21985"/>
                </a:lnTo>
                <a:lnTo>
                  <a:pt x="1126921" y="14863"/>
                </a:lnTo>
                <a:lnTo>
                  <a:pt x="1068251" y="8996"/>
                </a:lnTo>
                <a:lnTo>
                  <a:pt x="1011188" y="4492"/>
                </a:lnTo>
                <a:lnTo>
                  <a:pt x="956674" y="1457"/>
                </a:lnTo>
                <a:lnTo>
                  <a:pt x="905652" y="0"/>
                </a:lnTo>
                <a:close/>
              </a:path>
              <a:path w="1853564" h="2815590">
                <a:moveTo>
                  <a:pt x="1072525" y="855036"/>
                </a:moveTo>
                <a:lnTo>
                  <a:pt x="901954" y="855036"/>
                </a:lnTo>
                <a:lnTo>
                  <a:pt x="961162" y="894579"/>
                </a:lnTo>
                <a:lnTo>
                  <a:pt x="1054128" y="1006779"/>
                </a:lnTo>
                <a:lnTo>
                  <a:pt x="1072525" y="855036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6219" y="2079244"/>
            <a:ext cx="558800" cy="160655"/>
          </a:xfrm>
          <a:custGeom>
            <a:avLst/>
            <a:gdLst/>
            <a:ahLst/>
            <a:cxnLst/>
            <a:rect l="l" t="t" r="r" b="b"/>
            <a:pathLst>
              <a:path w="558800" h="160655">
                <a:moveTo>
                  <a:pt x="208165" y="0"/>
                </a:moveTo>
                <a:lnTo>
                  <a:pt x="38030" y="13946"/>
                </a:lnTo>
                <a:lnTo>
                  <a:pt x="0" y="62521"/>
                </a:lnTo>
                <a:lnTo>
                  <a:pt x="46036" y="160152"/>
                </a:lnTo>
                <a:lnTo>
                  <a:pt x="558443" y="6253"/>
                </a:lnTo>
                <a:lnTo>
                  <a:pt x="208165" y="0"/>
                </a:lnTo>
                <a:close/>
              </a:path>
            </a:pathLst>
          </a:custGeom>
          <a:solidFill>
            <a:srgbClr val="EE2A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80374" y="2390445"/>
            <a:ext cx="304165" cy="129539"/>
          </a:xfrm>
          <a:custGeom>
            <a:avLst/>
            <a:gdLst/>
            <a:ahLst/>
            <a:cxnLst/>
            <a:rect l="l" t="t" r="r" b="b"/>
            <a:pathLst>
              <a:path w="304164" h="129539">
                <a:moveTo>
                  <a:pt x="186620" y="7856"/>
                </a:moveTo>
                <a:lnTo>
                  <a:pt x="170926" y="8755"/>
                </a:lnTo>
                <a:lnTo>
                  <a:pt x="216378" y="34506"/>
                </a:lnTo>
                <a:lnTo>
                  <a:pt x="304076" y="129454"/>
                </a:lnTo>
                <a:lnTo>
                  <a:pt x="302933" y="78019"/>
                </a:lnTo>
                <a:lnTo>
                  <a:pt x="231595" y="29059"/>
                </a:lnTo>
                <a:lnTo>
                  <a:pt x="186620" y="7856"/>
                </a:lnTo>
                <a:close/>
              </a:path>
              <a:path w="304164" h="129539">
                <a:moveTo>
                  <a:pt x="54953" y="55465"/>
                </a:moveTo>
                <a:lnTo>
                  <a:pt x="49195" y="58613"/>
                </a:lnTo>
                <a:lnTo>
                  <a:pt x="18865" y="81156"/>
                </a:lnTo>
                <a:lnTo>
                  <a:pt x="3966" y="96412"/>
                </a:lnTo>
                <a:lnTo>
                  <a:pt x="0" y="102022"/>
                </a:lnTo>
                <a:lnTo>
                  <a:pt x="54953" y="55465"/>
                </a:lnTo>
                <a:close/>
              </a:path>
              <a:path w="304164" h="129539">
                <a:moveTo>
                  <a:pt x="155471" y="0"/>
                </a:moveTo>
                <a:lnTo>
                  <a:pt x="92847" y="23362"/>
                </a:lnTo>
                <a:lnTo>
                  <a:pt x="54953" y="55465"/>
                </a:lnTo>
                <a:lnTo>
                  <a:pt x="99453" y="31143"/>
                </a:lnTo>
                <a:lnTo>
                  <a:pt x="148931" y="10016"/>
                </a:lnTo>
                <a:lnTo>
                  <a:pt x="170926" y="8755"/>
                </a:lnTo>
                <a:lnTo>
                  <a:pt x="155471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4376" y="3182912"/>
            <a:ext cx="382270" cy="226060"/>
          </a:xfrm>
          <a:custGeom>
            <a:avLst/>
            <a:gdLst/>
            <a:ahLst/>
            <a:cxnLst/>
            <a:rect l="l" t="t" r="r" b="b"/>
            <a:pathLst>
              <a:path w="382269" h="226060">
                <a:moveTo>
                  <a:pt x="0" y="0"/>
                </a:moveTo>
                <a:lnTo>
                  <a:pt x="20124" y="82503"/>
                </a:lnTo>
                <a:lnTo>
                  <a:pt x="72796" y="151652"/>
                </a:lnTo>
                <a:lnTo>
                  <a:pt x="178333" y="209194"/>
                </a:lnTo>
                <a:lnTo>
                  <a:pt x="229268" y="224149"/>
                </a:lnTo>
                <a:lnTo>
                  <a:pt x="264345" y="225920"/>
                </a:lnTo>
                <a:lnTo>
                  <a:pt x="299853" y="211612"/>
                </a:lnTo>
                <a:lnTo>
                  <a:pt x="352082" y="178333"/>
                </a:lnTo>
                <a:lnTo>
                  <a:pt x="365053" y="133427"/>
                </a:lnTo>
                <a:lnTo>
                  <a:pt x="180541" y="133427"/>
                </a:lnTo>
                <a:lnTo>
                  <a:pt x="105578" y="94176"/>
                </a:lnTo>
                <a:lnTo>
                  <a:pt x="0" y="0"/>
                </a:lnTo>
                <a:close/>
              </a:path>
              <a:path w="382269" h="226060">
                <a:moveTo>
                  <a:pt x="381800" y="75450"/>
                </a:moveTo>
                <a:lnTo>
                  <a:pt x="260684" y="124828"/>
                </a:lnTo>
                <a:lnTo>
                  <a:pt x="180541" y="133427"/>
                </a:lnTo>
                <a:lnTo>
                  <a:pt x="365053" y="133427"/>
                </a:lnTo>
                <a:lnTo>
                  <a:pt x="381800" y="7545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81519" y="2569928"/>
            <a:ext cx="298450" cy="133350"/>
          </a:xfrm>
          <a:custGeom>
            <a:avLst/>
            <a:gdLst/>
            <a:ahLst/>
            <a:cxnLst/>
            <a:rect l="l" t="t" r="r" b="b"/>
            <a:pathLst>
              <a:path w="298450" h="133350">
                <a:moveTo>
                  <a:pt x="130543" y="0"/>
                </a:moveTo>
                <a:lnTo>
                  <a:pt x="70148" y="9985"/>
                </a:lnTo>
                <a:lnTo>
                  <a:pt x="24269" y="62509"/>
                </a:lnTo>
                <a:lnTo>
                  <a:pt x="0" y="132867"/>
                </a:lnTo>
                <a:lnTo>
                  <a:pt x="67768" y="71124"/>
                </a:lnTo>
                <a:lnTo>
                  <a:pt x="121426" y="46453"/>
                </a:lnTo>
                <a:lnTo>
                  <a:pt x="266531" y="46453"/>
                </a:lnTo>
                <a:lnTo>
                  <a:pt x="264993" y="44465"/>
                </a:lnTo>
                <a:lnTo>
                  <a:pt x="213664" y="11999"/>
                </a:lnTo>
                <a:lnTo>
                  <a:pt x="130543" y="0"/>
                </a:lnTo>
                <a:close/>
              </a:path>
              <a:path w="298450" h="133350">
                <a:moveTo>
                  <a:pt x="266531" y="46453"/>
                </a:moveTo>
                <a:lnTo>
                  <a:pt x="121426" y="46453"/>
                </a:lnTo>
                <a:lnTo>
                  <a:pt x="188936" y="55171"/>
                </a:lnTo>
                <a:lnTo>
                  <a:pt x="298259" y="93599"/>
                </a:lnTo>
                <a:lnTo>
                  <a:pt x="291025" y="78099"/>
                </a:lnTo>
                <a:lnTo>
                  <a:pt x="266531" y="46453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7845" y="4137052"/>
            <a:ext cx="558800" cy="306705"/>
          </a:xfrm>
          <a:custGeom>
            <a:avLst/>
            <a:gdLst/>
            <a:ahLst/>
            <a:cxnLst/>
            <a:rect l="l" t="t" r="r" b="b"/>
            <a:pathLst>
              <a:path w="558800" h="306704">
                <a:moveTo>
                  <a:pt x="420238" y="125375"/>
                </a:moveTo>
                <a:lnTo>
                  <a:pt x="343258" y="125375"/>
                </a:lnTo>
                <a:lnTo>
                  <a:pt x="368283" y="130916"/>
                </a:lnTo>
                <a:lnTo>
                  <a:pt x="391837" y="142536"/>
                </a:lnTo>
                <a:lnTo>
                  <a:pt x="411352" y="158524"/>
                </a:lnTo>
                <a:lnTo>
                  <a:pt x="425163" y="175853"/>
                </a:lnTo>
                <a:lnTo>
                  <a:pt x="436763" y="194759"/>
                </a:lnTo>
                <a:lnTo>
                  <a:pt x="447466" y="214286"/>
                </a:lnTo>
                <a:lnTo>
                  <a:pt x="458584" y="233479"/>
                </a:lnTo>
                <a:lnTo>
                  <a:pt x="474943" y="256862"/>
                </a:lnTo>
                <a:lnTo>
                  <a:pt x="493277" y="276882"/>
                </a:lnTo>
                <a:lnTo>
                  <a:pt x="514587" y="293416"/>
                </a:lnTo>
                <a:lnTo>
                  <a:pt x="539876" y="306339"/>
                </a:lnTo>
                <a:lnTo>
                  <a:pt x="551838" y="305816"/>
                </a:lnTo>
                <a:lnTo>
                  <a:pt x="558248" y="296698"/>
                </a:lnTo>
                <a:lnTo>
                  <a:pt x="557584" y="284749"/>
                </a:lnTo>
                <a:lnTo>
                  <a:pt x="548322" y="275732"/>
                </a:lnTo>
                <a:lnTo>
                  <a:pt x="518431" y="257493"/>
                </a:lnTo>
                <a:lnTo>
                  <a:pt x="493766" y="231480"/>
                </a:lnTo>
                <a:lnTo>
                  <a:pt x="472414" y="200858"/>
                </a:lnTo>
                <a:lnTo>
                  <a:pt x="452461" y="168791"/>
                </a:lnTo>
                <a:lnTo>
                  <a:pt x="431991" y="138444"/>
                </a:lnTo>
                <a:lnTo>
                  <a:pt x="420238" y="125375"/>
                </a:lnTo>
                <a:close/>
              </a:path>
              <a:path w="558800" h="306704">
                <a:moveTo>
                  <a:pt x="129000" y="30952"/>
                </a:moveTo>
                <a:lnTo>
                  <a:pt x="61361" y="30952"/>
                </a:lnTo>
                <a:lnTo>
                  <a:pt x="97235" y="45598"/>
                </a:lnTo>
                <a:lnTo>
                  <a:pt x="130687" y="74422"/>
                </a:lnTo>
                <a:lnTo>
                  <a:pt x="161681" y="106844"/>
                </a:lnTo>
                <a:lnTo>
                  <a:pt x="190182" y="132286"/>
                </a:lnTo>
                <a:lnTo>
                  <a:pt x="214205" y="145389"/>
                </a:lnTo>
                <a:lnTo>
                  <a:pt x="238239" y="151811"/>
                </a:lnTo>
                <a:lnTo>
                  <a:pt x="262948" y="151401"/>
                </a:lnTo>
                <a:lnTo>
                  <a:pt x="289001" y="144008"/>
                </a:lnTo>
                <a:lnTo>
                  <a:pt x="296641" y="140112"/>
                </a:lnTo>
                <a:lnTo>
                  <a:pt x="303988" y="135455"/>
                </a:lnTo>
                <a:lnTo>
                  <a:pt x="311423" y="130978"/>
                </a:lnTo>
                <a:lnTo>
                  <a:pt x="319328" y="127625"/>
                </a:lnTo>
                <a:lnTo>
                  <a:pt x="343258" y="125375"/>
                </a:lnTo>
                <a:lnTo>
                  <a:pt x="420238" y="125375"/>
                </a:lnTo>
                <a:lnTo>
                  <a:pt x="416855" y="121613"/>
                </a:lnTo>
                <a:lnTo>
                  <a:pt x="263111" y="121613"/>
                </a:lnTo>
                <a:lnTo>
                  <a:pt x="236308" y="120449"/>
                </a:lnTo>
                <a:lnTo>
                  <a:pt x="187534" y="88901"/>
                </a:lnTo>
                <a:lnTo>
                  <a:pt x="161486" y="62089"/>
                </a:lnTo>
                <a:lnTo>
                  <a:pt x="148265" y="48275"/>
                </a:lnTo>
                <a:lnTo>
                  <a:pt x="134397" y="35167"/>
                </a:lnTo>
                <a:lnTo>
                  <a:pt x="129000" y="30952"/>
                </a:lnTo>
                <a:close/>
              </a:path>
              <a:path w="558800" h="306704">
                <a:moveTo>
                  <a:pt x="348343" y="89371"/>
                </a:moveTo>
                <a:lnTo>
                  <a:pt x="306666" y="97551"/>
                </a:lnTo>
                <a:lnTo>
                  <a:pt x="290694" y="106339"/>
                </a:lnTo>
                <a:lnTo>
                  <a:pt x="278707" y="115635"/>
                </a:lnTo>
                <a:lnTo>
                  <a:pt x="263111" y="121613"/>
                </a:lnTo>
                <a:lnTo>
                  <a:pt x="416855" y="121613"/>
                </a:lnTo>
                <a:lnTo>
                  <a:pt x="409091" y="112981"/>
                </a:lnTo>
                <a:lnTo>
                  <a:pt x="381847" y="95569"/>
                </a:lnTo>
                <a:lnTo>
                  <a:pt x="348343" y="89371"/>
                </a:lnTo>
                <a:close/>
              </a:path>
              <a:path w="558800" h="306704">
                <a:moveTo>
                  <a:pt x="63845" y="0"/>
                </a:moveTo>
                <a:lnTo>
                  <a:pt x="35413" y="1271"/>
                </a:lnTo>
                <a:lnTo>
                  <a:pt x="7073" y="13655"/>
                </a:lnTo>
                <a:lnTo>
                  <a:pt x="0" y="24253"/>
                </a:lnTo>
                <a:lnTo>
                  <a:pt x="2290" y="35798"/>
                </a:lnTo>
                <a:lnTo>
                  <a:pt x="10979" y="43123"/>
                </a:lnTo>
                <a:lnTo>
                  <a:pt x="23101" y="41062"/>
                </a:lnTo>
                <a:lnTo>
                  <a:pt x="61361" y="30952"/>
                </a:lnTo>
                <a:lnTo>
                  <a:pt x="129000" y="30952"/>
                </a:lnTo>
                <a:lnTo>
                  <a:pt x="119227" y="23320"/>
                </a:lnTo>
                <a:lnTo>
                  <a:pt x="91930" y="7972"/>
                </a:lnTo>
                <a:lnTo>
                  <a:pt x="6384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78925" y="418325"/>
            <a:ext cx="1216660" cy="1922780"/>
          </a:xfrm>
          <a:custGeom>
            <a:avLst/>
            <a:gdLst/>
            <a:ahLst/>
            <a:cxnLst/>
            <a:rect l="l" t="t" r="r" b="b"/>
            <a:pathLst>
              <a:path w="1216660" h="1922780">
                <a:moveTo>
                  <a:pt x="1216253" y="1922564"/>
                </a:moveTo>
                <a:lnTo>
                  <a:pt x="0" y="1922564"/>
                </a:lnTo>
                <a:lnTo>
                  <a:pt x="0" y="0"/>
                </a:lnTo>
                <a:lnTo>
                  <a:pt x="1216253" y="0"/>
                </a:lnTo>
                <a:lnTo>
                  <a:pt x="1216253" y="1922564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4328" y="2661653"/>
            <a:ext cx="878205" cy="1207135"/>
          </a:xfrm>
          <a:custGeom>
            <a:avLst/>
            <a:gdLst/>
            <a:ahLst/>
            <a:cxnLst/>
            <a:rect l="l" t="t" r="r" b="b"/>
            <a:pathLst>
              <a:path w="878204" h="1207135">
                <a:moveTo>
                  <a:pt x="740752" y="0"/>
                </a:moveTo>
                <a:lnTo>
                  <a:pt x="452678" y="521258"/>
                </a:lnTo>
                <a:lnTo>
                  <a:pt x="110680" y="802474"/>
                </a:lnTo>
                <a:lnTo>
                  <a:pt x="0" y="1207134"/>
                </a:lnTo>
                <a:lnTo>
                  <a:pt x="877925" y="809332"/>
                </a:lnTo>
                <a:lnTo>
                  <a:pt x="740752" y="0"/>
                </a:lnTo>
                <a:close/>
              </a:path>
            </a:pathLst>
          </a:custGeom>
          <a:solidFill>
            <a:srgbClr val="B08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23509" y="4239931"/>
            <a:ext cx="572135" cy="329565"/>
          </a:xfrm>
          <a:custGeom>
            <a:avLst/>
            <a:gdLst/>
            <a:ahLst/>
            <a:cxnLst/>
            <a:rect l="l" t="t" r="r" b="b"/>
            <a:pathLst>
              <a:path w="572135" h="329564">
                <a:moveTo>
                  <a:pt x="433670" y="136086"/>
                </a:moveTo>
                <a:lnTo>
                  <a:pt x="355956" y="136086"/>
                </a:lnTo>
                <a:lnTo>
                  <a:pt x="379576" y="139031"/>
                </a:lnTo>
                <a:lnTo>
                  <a:pt x="400430" y="147072"/>
                </a:lnTo>
                <a:lnTo>
                  <a:pt x="417915" y="162326"/>
                </a:lnTo>
                <a:lnTo>
                  <a:pt x="432407" y="183267"/>
                </a:lnTo>
                <a:lnTo>
                  <a:pt x="444630" y="206179"/>
                </a:lnTo>
                <a:lnTo>
                  <a:pt x="455307" y="227349"/>
                </a:lnTo>
                <a:lnTo>
                  <a:pt x="472879" y="258548"/>
                </a:lnTo>
                <a:lnTo>
                  <a:pt x="492791" y="286939"/>
                </a:lnTo>
                <a:lnTo>
                  <a:pt x="517075" y="311007"/>
                </a:lnTo>
                <a:lnTo>
                  <a:pt x="547763" y="329241"/>
                </a:lnTo>
                <a:lnTo>
                  <a:pt x="560742" y="329446"/>
                </a:lnTo>
                <a:lnTo>
                  <a:pt x="569774" y="321533"/>
                </a:lnTo>
                <a:lnTo>
                  <a:pt x="571807" y="310622"/>
                </a:lnTo>
                <a:lnTo>
                  <a:pt x="563790" y="301834"/>
                </a:lnTo>
                <a:lnTo>
                  <a:pt x="536676" y="283652"/>
                </a:lnTo>
                <a:lnTo>
                  <a:pt x="513031" y="256484"/>
                </a:lnTo>
                <a:lnTo>
                  <a:pt x="491462" y="223716"/>
                </a:lnTo>
                <a:lnTo>
                  <a:pt x="470569" y="188736"/>
                </a:lnTo>
                <a:lnTo>
                  <a:pt x="448958" y="154930"/>
                </a:lnTo>
                <a:lnTo>
                  <a:pt x="433670" y="136086"/>
                </a:lnTo>
                <a:close/>
              </a:path>
              <a:path w="572135" h="329564">
                <a:moveTo>
                  <a:pt x="128768" y="30220"/>
                </a:moveTo>
                <a:lnTo>
                  <a:pt x="51369" y="30220"/>
                </a:lnTo>
                <a:lnTo>
                  <a:pt x="78739" y="35191"/>
                </a:lnTo>
                <a:lnTo>
                  <a:pt x="105477" y="51953"/>
                </a:lnTo>
                <a:lnTo>
                  <a:pt x="132081" y="76216"/>
                </a:lnTo>
                <a:lnTo>
                  <a:pt x="159047" y="103688"/>
                </a:lnTo>
                <a:lnTo>
                  <a:pt x="186871" y="130079"/>
                </a:lnTo>
                <a:lnTo>
                  <a:pt x="216052" y="151099"/>
                </a:lnTo>
                <a:lnTo>
                  <a:pt x="247084" y="162456"/>
                </a:lnTo>
                <a:lnTo>
                  <a:pt x="280466" y="159861"/>
                </a:lnTo>
                <a:lnTo>
                  <a:pt x="288772" y="156373"/>
                </a:lnTo>
                <a:lnTo>
                  <a:pt x="296489" y="151958"/>
                </a:lnTo>
                <a:lnTo>
                  <a:pt x="304074" y="147377"/>
                </a:lnTo>
                <a:lnTo>
                  <a:pt x="311988" y="143389"/>
                </a:lnTo>
                <a:lnTo>
                  <a:pt x="332463" y="137714"/>
                </a:lnTo>
                <a:lnTo>
                  <a:pt x="355956" y="136086"/>
                </a:lnTo>
                <a:lnTo>
                  <a:pt x="433670" y="136086"/>
                </a:lnTo>
                <a:lnTo>
                  <a:pt x="426989" y="127851"/>
                </a:lnTo>
                <a:lnTo>
                  <a:pt x="261614" y="127851"/>
                </a:lnTo>
                <a:lnTo>
                  <a:pt x="237186" y="125583"/>
                </a:lnTo>
                <a:lnTo>
                  <a:pt x="214875" y="115601"/>
                </a:lnTo>
                <a:lnTo>
                  <a:pt x="194525" y="99587"/>
                </a:lnTo>
                <a:lnTo>
                  <a:pt x="177932" y="82241"/>
                </a:lnTo>
                <a:lnTo>
                  <a:pt x="162240" y="64128"/>
                </a:lnTo>
                <a:lnTo>
                  <a:pt x="146203" y="46358"/>
                </a:lnTo>
                <a:lnTo>
                  <a:pt x="128768" y="30220"/>
                </a:lnTo>
                <a:close/>
              </a:path>
              <a:path w="572135" h="329564">
                <a:moveTo>
                  <a:pt x="365845" y="94423"/>
                </a:moveTo>
                <a:lnTo>
                  <a:pt x="327393" y="99180"/>
                </a:lnTo>
                <a:lnTo>
                  <a:pt x="317083" y="103615"/>
                </a:lnTo>
                <a:lnTo>
                  <a:pt x="307511" y="109393"/>
                </a:lnTo>
                <a:lnTo>
                  <a:pt x="298110" y="115448"/>
                </a:lnTo>
                <a:lnTo>
                  <a:pt x="288315" y="120719"/>
                </a:lnTo>
                <a:lnTo>
                  <a:pt x="261614" y="127851"/>
                </a:lnTo>
                <a:lnTo>
                  <a:pt x="426989" y="127851"/>
                </a:lnTo>
                <a:lnTo>
                  <a:pt x="425232" y="125685"/>
                </a:lnTo>
                <a:lnTo>
                  <a:pt x="397993" y="104387"/>
                </a:lnTo>
                <a:lnTo>
                  <a:pt x="365845" y="94423"/>
                </a:lnTo>
                <a:close/>
              </a:path>
              <a:path w="572135" h="329564">
                <a:moveTo>
                  <a:pt x="69295" y="0"/>
                </a:moveTo>
                <a:lnTo>
                  <a:pt x="38000" y="70"/>
                </a:lnTo>
                <a:lnTo>
                  <a:pt x="6845" y="13925"/>
                </a:lnTo>
                <a:lnTo>
                  <a:pt x="0" y="24792"/>
                </a:lnTo>
                <a:lnTo>
                  <a:pt x="2357" y="36434"/>
                </a:lnTo>
                <a:lnTo>
                  <a:pt x="10965" y="43673"/>
                </a:lnTo>
                <a:lnTo>
                  <a:pt x="22872" y="41332"/>
                </a:lnTo>
                <a:lnTo>
                  <a:pt x="51369" y="30220"/>
                </a:lnTo>
                <a:lnTo>
                  <a:pt x="128768" y="30220"/>
                </a:lnTo>
                <a:lnTo>
                  <a:pt x="128574" y="30041"/>
                </a:lnTo>
                <a:lnTo>
                  <a:pt x="99797" y="10921"/>
                </a:lnTo>
                <a:lnTo>
                  <a:pt x="69295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414314" y="4490657"/>
            <a:ext cx="549275" cy="777875"/>
          </a:xfrm>
          <a:custGeom>
            <a:avLst/>
            <a:gdLst/>
            <a:ahLst/>
            <a:cxnLst/>
            <a:rect l="l" t="t" r="r" b="b"/>
            <a:pathLst>
              <a:path w="549275" h="777875">
                <a:moveTo>
                  <a:pt x="100596" y="0"/>
                </a:moveTo>
                <a:lnTo>
                  <a:pt x="0" y="118884"/>
                </a:lnTo>
                <a:lnTo>
                  <a:pt x="429818" y="722452"/>
                </a:lnTo>
                <a:lnTo>
                  <a:pt x="539559" y="777328"/>
                </a:lnTo>
                <a:lnTo>
                  <a:pt x="548703" y="649300"/>
                </a:lnTo>
                <a:lnTo>
                  <a:pt x="10059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6093" y="3656217"/>
            <a:ext cx="2414905" cy="1779905"/>
          </a:xfrm>
          <a:custGeom>
            <a:avLst/>
            <a:gdLst/>
            <a:ahLst/>
            <a:cxnLst/>
            <a:rect l="l" t="t" r="r" b="b"/>
            <a:pathLst>
              <a:path w="2414905" h="1779904">
                <a:moveTo>
                  <a:pt x="101798" y="0"/>
                </a:moveTo>
                <a:lnTo>
                  <a:pt x="14790" y="181343"/>
                </a:lnTo>
                <a:lnTo>
                  <a:pt x="0" y="715360"/>
                </a:lnTo>
                <a:lnTo>
                  <a:pt x="32490" y="771235"/>
                </a:lnTo>
                <a:lnTo>
                  <a:pt x="64531" y="823700"/>
                </a:lnTo>
                <a:lnTo>
                  <a:pt x="96210" y="872933"/>
                </a:lnTo>
                <a:lnTo>
                  <a:pt x="127618" y="919110"/>
                </a:lnTo>
                <a:lnTo>
                  <a:pt x="158844" y="962406"/>
                </a:lnTo>
                <a:lnTo>
                  <a:pt x="189979" y="1002997"/>
                </a:lnTo>
                <a:lnTo>
                  <a:pt x="221112" y="1041061"/>
                </a:lnTo>
                <a:lnTo>
                  <a:pt x="252332" y="1076772"/>
                </a:lnTo>
                <a:lnTo>
                  <a:pt x="283730" y="1110307"/>
                </a:lnTo>
                <a:lnTo>
                  <a:pt x="315396" y="1141843"/>
                </a:lnTo>
                <a:lnTo>
                  <a:pt x="347419" y="1171554"/>
                </a:lnTo>
                <a:lnTo>
                  <a:pt x="379888" y="1199618"/>
                </a:lnTo>
                <a:lnTo>
                  <a:pt x="412895" y="1226210"/>
                </a:lnTo>
                <a:lnTo>
                  <a:pt x="446527" y="1251507"/>
                </a:lnTo>
                <a:lnTo>
                  <a:pt x="480876" y="1275684"/>
                </a:lnTo>
                <a:lnTo>
                  <a:pt x="516031" y="1298918"/>
                </a:lnTo>
                <a:lnTo>
                  <a:pt x="552082" y="1321384"/>
                </a:lnTo>
                <a:lnTo>
                  <a:pt x="589118" y="1343260"/>
                </a:lnTo>
                <a:lnTo>
                  <a:pt x="627229" y="1364720"/>
                </a:lnTo>
                <a:lnTo>
                  <a:pt x="666506" y="1385942"/>
                </a:lnTo>
                <a:lnTo>
                  <a:pt x="707037" y="1407101"/>
                </a:lnTo>
                <a:lnTo>
                  <a:pt x="748913" y="1428373"/>
                </a:lnTo>
                <a:lnTo>
                  <a:pt x="1087234" y="1595242"/>
                </a:lnTo>
                <a:lnTo>
                  <a:pt x="1400931" y="1743956"/>
                </a:lnTo>
                <a:lnTo>
                  <a:pt x="1609707" y="1779831"/>
                </a:lnTo>
                <a:lnTo>
                  <a:pt x="1807351" y="1690541"/>
                </a:lnTo>
                <a:lnTo>
                  <a:pt x="2087651" y="1463759"/>
                </a:lnTo>
                <a:lnTo>
                  <a:pt x="2341743" y="1463759"/>
                </a:lnTo>
                <a:lnTo>
                  <a:pt x="2414676" y="1395597"/>
                </a:lnTo>
                <a:lnTo>
                  <a:pt x="2361708" y="1278577"/>
                </a:lnTo>
                <a:lnTo>
                  <a:pt x="1678716" y="1278577"/>
                </a:lnTo>
                <a:lnTo>
                  <a:pt x="1305050" y="1148554"/>
                </a:lnTo>
                <a:lnTo>
                  <a:pt x="787946" y="683318"/>
                </a:lnTo>
                <a:lnTo>
                  <a:pt x="334893" y="168326"/>
                </a:lnTo>
                <a:lnTo>
                  <a:pt x="101798" y="0"/>
                </a:lnTo>
                <a:close/>
              </a:path>
              <a:path w="2414905" h="1779904">
                <a:moveTo>
                  <a:pt x="2341743" y="1463759"/>
                </a:moveTo>
                <a:lnTo>
                  <a:pt x="2087651" y="1463759"/>
                </a:lnTo>
                <a:lnTo>
                  <a:pt x="2169419" y="1479689"/>
                </a:lnTo>
                <a:lnTo>
                  <a:pt x="2323860" y="1480472"/>
                </a:lnTo>
                <a:lnTo>
                  <a:pt x="2341743" y="1463759"/>
                </a:lnTo>
                <a:close/>
              </a:path>
              <a:path w="2414905" h="1779904">
                <a:moveTo>
                  <a:pt x="2010603" y="815906"/>
                </a:moveTo>
                <a:lnTo>
                  <a:pt x="1978115" y="911061"/>
                </a:lnTo>
                <a:lnTo>
                  <a:pt x="1981822" y="1186530"/>
                </a:lnTo>
                <a:lnTo>
                  <a:pt x="1905466" y="1236773"/>
                </a:lnTo>
                <a:lnTo>
                  <a:pt x="1678716" y="1278577"/>
                </a:lnTo>
                <a:lnTo>
                  <a:pt x="2361708" y="1278577"/>
                </a:lnTo>
                <a:lnTo>
                  <a:pt x="2305570" y="1154552"/>
                </a:lnTo>
                <a:lnTo>
                  <a:pt x="2109638" y="898069"/>
                </a:lnTo>
                <a:lnTo>
                  <a:pt x="2010603" y="815906"/>
                </a:lnTo>
                <a:close/>
              </a:path>
            </a:pathLst>
          </a:custGeom>
          <a:solidFill>
            <a:srgbClr val="B08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40253" y="3740756"/>
            <a:ext cx="901065" cy="1463675"/>
          </a:xfrm>
          <a:custGeom>
            <a:avLst/>
            <a:gdLst/>
            <a:ahLst/>
            <a:cxnLst/>
            <a:rect l="l" t="t" r="r" b="b"/>
            <a:pathLst>
              <a:path w="901064" h="1463675">
                <a:moveTo>
                  <a:pt x="32283" y="0"/>
                </a:moveTo>
                <a:lnTo>
                  <a:pt x="0" y="868807"/>
                </a:lnTo>
                <a:lnTo>
                  <a:pt x="109689" y="881303"/>
                </a:lnTo>
                <a:lnTo>
                  <a:pt x="901064" y="1463205"/>
                </a:lnTo>
                <a:lnTo>
                  <a:pt x="471246" y="18300"/>
                </a:lnTo>
                <a:lnTo>
                  <a:pt x="32283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33180" y="4640361"/>
            <a:ext cx="367030" cy="355600"/>
          </a:xfrm>
          <a:custGeom>
            <a:avLst/>
            <a:gdLst/>
            <a:ahLst/>
            <a:cxnLst/>
            <a:rect l="l" t="t" r="r" b="b"/>
            <a:pathLst>
              <a:path w="367029" h="355600">
                <a:moveTo>
                  <a:pt x="202628" y="0"/>
                </a:moveTo>
                <a:lnTo>
                  <a:pt x="0" y="332143"/>
                </a:lnTo>
                <a:lnTo>
                  <a:pt x="11367" y="341784"/>
                </a:lnTo>
                <a:lnTo>
                  <a:pt x="49914" y="355166"/>
                </a:lnTo>
                <a:lnTo>
                  <a:pt x="122308" y="348971"/>
                </a:lnTo>
                <a:lnTo>
                  <a:pt x="235216" y="299885"/>
                </a:lnTo>
                <a:lnTo>
                  <a:pt x="336255" y="236477"/>
                </a:lnTo>
                <a:lnTo>
                  <a:pt x="366541" y="184103"/>
                </a:lnTo>
                <a:lnTo>
                  <a:pt x="323016" y="114649"/>
                </a:lnTo>
                <a:lnTo>
                  <a:pt x="202628" y="0"/>
                </a:lnTo>
                <a:close/>
              </a:path>
            </a:pathLst>
          </a:custGeom>
          <a:solidFill>
            <a:srgbClr val="B08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206770" y="3320098"/>
            <a:ext cx="2080895" cy="3133090"/>
          </a:xfrm>
          <a:custGeom>
            <a:avLst/>
            <a:gdLst/>
            <a:ahLst/>
            <a:cxnLst/>
            <a:rect l="l" t="t" r="r" b="b"/>
            <a:pathLst>
              <a:path w="2080895" h="3133090">
                <a:moveTo>
                  <a:pt x="1008240" y="144030"/>
                </a:moveTo>
                <a:lnTo>
                  <a:pt x="809345" y="205752"/>
                </a:lnTo>
                <a:lnTo>
                  <a:pt x="609437" y="434086"/>
                </a:lnTo>
                <a:lnTo>
                  <a:pt x="500526" y="561765"/>
                </a:lnTo>
                <a:lnTo>
                  <a:pt x="444564" y="635199"/>
                </a:lnTo>
                <a:lnTo>
                  <a:pt x="403504" y="700798"/>
                </a:lnTo>
                <a:lnTo>
                  <a:pt x="314417" y="1106236"/>
                </a:lnTo>
                <a:lnTo>
                  <a:pt x="178606" y="1897900"/>
                </a:lnTo>
                <a:lnTo>
                  <a:pt x="54367" y="2670276"/>
                </a:lnTo>
                <a:lnTo>
                  <a:pt x="0" y="3017850"/>
                </a:lnTo>
                <a:lnTo>
                  <a:pt x="221690" y="3053992"/>
                </a:lnTo>
                <a:lnTo>
                  <a:pt x="440992" y="3086499"/>
                </a:lnTo>
                <a:lnTo>
                  <a:pt x="549138" y="3100461"/>
                </a:lnTo>
                <a:lnTo>
                  <a:pt x="655955" y="3112401"/>
                </a:lnTo>
                <a:lnTo>
                  <a:pt x="708789" y="3117497"/>
                </a:lnTo>
                <a:lnTo>
                  <a:pt x="761199" y="3121948"/>
                </a:lnTo>
                <a:lnTo>
                  <a:pt x="813156" y="3125708"/>
                </a:lnTo>
                <a:lnTo>
                  <a:pt x="864628" y="3128730"/>
                </a:lnTo>
                <a:lnTo>
                  <a:pt x="915585" y="3130969"/>
                </a:lnTo>
                <a:lnTo>
                  <a:pt x="965997" y="3132377"/>
                </a:lnTo>
                <a:lnTo>
                  <a:pt x="1015833" y="3132908"/>
                </a:lnTo>
                <a:lnTo>
                  <a:pt x="1065062" y="3132517"/>
                </a:lnTo>
                <a:lnTo>
                  <a:pt x="1113655" y="3131156"/>
                </a:lnTo>
                <a:lnTo>
                  <a:pt x="1161580" y="3128779"/>
                </a:lnTo>
                <a:lnTo>
                  <a:pt x="1208808" y="3125340"/>
                </a:lnTo>
                <a:lnTo>
                  <a:pt x="1255307" y="3120792"/>
                </a:lnTo>
                <a:lnTo>
                  <a:pt x="1301048" y="3115089"/>
                </a:lnTo>
                <a:lnTo>
                  <a:pt x="1345999" y="3108185"/>
                </a:lnTo>
                <a:lnTo>
                  <a:pt x="1390131" y="3100033"/>
                </a:lnTo>
                <a:lnTo>
                  <a:pt x="1433412" y="3090587"/>
                </a:lnTo>
                <a:lnTo>
                  <a:pt x="1475813" y="3079800"/>
                </a:lnTo>
                <a:lnTo>
                  <a:pt x="1517303" y="3067626"/>
                </a:lnTo>
                <a:lnTo>
                  <a:pt x="1557922" y="3053992"/>
                </a:lnTo>
                <a:lnTo>
                  <a:pt x="1597427" y="3038932"/>
                </a:lnTo>
                <a:lnTo>
                  <a:pt x="1636001" y="3022319"/>
                </a:lnTo>
                <a:lnTo>
                  <a:pt x="1673542" y="3004134"/>
                </a:lnTo>
                <a:lnTo>
                  <a:pt x="2005711" y="1173949"/>
                </a:lnTo>
                <a:lnTo>
                  <a:pt x="2016908" y="1123907"/>
                </a:lnTo>
                <a:lnTo>
                  <a:pt x="2027198" y="1073705"/>
                </a:lnTo>
                <a:lnTo>
                  <a:pt x="2036581" y="1023354"/>
                </a:lnTo>
                <a:lnTo>
                  <a:pt x="2045057" y="972868"/>
                </a:lnTo>
                <a:lnTo>
                  <a:pt x="2052623" y="922257"/>
                </a:lnTo>
                <a:lnTo>
                  <a:pt x="2059279" y="871536"/>
                </a:lnTo>
                <a:lnTo>
                  <a:pt x="2065024" y="820715"/>
                </a:lnTo>
                <a:lnTo>
                  <a:pt x="2069858" y="769808"/>
                </a:lnTo>
                <a:lnTo>
                  <a:pt x="2073779" y="718826"/>
                </a:lnTo>
                <a:lnTo>
                  <a:pt x="2076788" y="667782"/>
                </a:lnTo>
                <a:lnTo>
                  <a:pt x="2078882" y="616688"/>
                </a:lnTo>
                <a:lnTo>
                  <a:pt x="2080061" y="565557"/>
                </a:lnTo>
                <a:lnTo>
                  <a:pt x="2080325" y="514401"/>
                </a:lnTo>
                <a:lnTo>
                  <a:pt x="2079672" y="463232"/>
                </a:lnTo>
                <a:lnTo>
                  <a:pt x="2079558" y="459524"/>
                </a:lnTo>
                <a:lnTo>
                  <a:pt x="980808" y="459524"/>
                </a:lnTo>
                <a:lnTo>
                  <a:pt x="1008240" y="144030"/>
                </a:lnTo>
                <a:close/>
              </a:path>
              <a:path w="2080895" h="3133090">
                <a:moveTo>
                  <a:pt x="1871510" y="0"/>
                </a:moveTo>
                <a:lnTo>
                  <a:pt x="1433347" y="85369"/>
                </a:lnTo>
                <a:lnTo>
                  <a:pt x="980808" y="459524"/>
                </a:lnTo>
                <a:lnTo>
                  <a:pt x="2079558" y="459524"/>
                </a:lnTo>
                <a:lnTo>
                  <a:pt x="2078101" y="412062"/>
                </a:lnTo>
                <a:lnTo>
                  <a:pt x="2075612" y="360904"/>
                </a:lnTo>
                <a:lnTo>
                  <a:pt x="2072205" y="309771"/>
                </a:lnTo>
                <a:lnTo>
                  <a:pt x="2067877" y="258673"/>
                </a:lnTo>
                <a:lnTo>
                  <a:pt x="1871510" y="0"/>
                </a:lnTo>
                <a:close/>
              </a:path>
            </a:pathLst>
          </a:custGeom>
          <a:solidFill>
            <a:srgbClr val="F794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723707" y="3343410"/>
            <a:ext cx="2606675" cy="1419860"/>
          </a:xfrm>
          <a:custGeom>
            <a:avLst/>
            <a:gdLst/>
            <a:ahLst/>
            <a:cxnLst/>
            <a:rect l="l" t="t" r="r" b="b"/>
            <a:pathLst>
              <a:path w="2606675" h="1419860">
                <a:moveTo>
                  <a:pt x="520464" y="381319"/>
                </a:moveTo>
                <a:lnTo>
                  <a:pt x="405929" y="439978"/>
                </a:lnTo>
                <a:lnTo>
                  <a:pt x="158906" y="647709"/>
                </a:lnTo>
                <a:lnTo>
                  <a:pt x="0" y="859264"/>
                </a:lnTo>
                <a:lnTo>
                  <a:pt x="70185" y="961853"/>
                </a:lnTo>
                <a:lnTo>
                  <a:pt x="221097" y="994667"/>
                </a:lnTo>
                <a:lnTo>
                  <a:pt x="304371" y="996896"/>
                </a:lnTo>
                <a:lnTo>
                  <a:pt x="528651" y="1279206"/>
                </a:lnTo>
                <a:lnTo>
                  <a:pt x="702151" y="1409341"/>
                </a:lnTo>
                <a:lnTo>
                  <a:pt x="913737" y="1419727"/>
                </a:lnTo>
                <a:lnTo>
                  <a:pt x="1252274" y="1342793"/>
                </a:lnTo>
                <a:lnTo>
                  <a:pt x="1618779" y="1253477"/>
                </a:lnTo>
                <a:lnTo>
                  <a:pt x="1664278" y="1241819"/>
                </a:lnTo>
                <a:lnTo>
                  <a:pt x="1708440" y="1229980"/>
                </a:lnTo>
                <a:lnTo>
                  <a:pt x="1751391" y="1217806"/>
                </a:lnTo>
                <a:lnTo>
                  <a:pt x="1793257" y="1205146"/>
                </a:lnTo>
                <a:lnTo>
                  <a:pt x="1834163" y="1191847"/>
                </a:lnTo>
                <a:lnTo>
                  <a:pt x="1874237" y="1177756"/>
                </a:lnTo>
                <a:lnTo>
                  <a:pt x="1913602" y="1162723"/>
                </a:lnTo>
                <a:lnTo>
                  <a:pt x="1952386" y="1146593"/>
                </a:lnTo>
                <a:lnTo>
                  <a:pt x="1990715" y="1129214"/>
                </a:lnTo>
                <a:lnTo>
                  <a:pt x="2028714" y="1110435"/>
                </a:lnTo>
                <a:lnTo>
                  <a:pt x="2066509" y="1090103"/>
                </a:lnTo>
                <a:lnTo>
                  <a:pt x="2104226" y="1068066"/>
                </a:lnTo>
                <a:lnTo>
                  <a:pt x="2141991" y="1044170"/>
                </a:lnTo>
                <a:lnTo>
                  <a:pt x="2179930" y="1018265"/>
                </a:lnTo>
                <a:lnTo>
                  <a:pt x="2218169" y="990196"/>
                </a:lnTo>
                <a:lnTo>
                  <a:pt x="2256833" y="959813"/>
                </a:lnTo>
                <a:lnTo>
                  <a:pt x="2296049" y="926962"/>
                </a:lnTo>
                <a:lnTo>
                  <a:pt x="2320662" y="905079"/>
                </a:lnTo>
                <a:lnTo>
                  <a:pt x="743796" y="905079"/>
                </a:lnTo>
                <a:lnTo>
                  <a:pt x="531564" y="814967"/>
                </a:lnTo>
                <a:lnTo>
                  <a:pt x="467960" y="749322"/>
                </a:lnTo>
                <a:lnTo>
                  <a:pt x="531483" y="481258"/>
                </a:lnTo>
                <a:lnTo>
                  <a:pt x="520464" y="381319"/>
                </a:lnTo>
                <a:close/>
              </a:path>
              <a:path w="2606675" h="1419860">
                <a:moveTo>
                  <a:pt x="2561003" y="0"/>
                </a:moveTo>
                <a:lnTo>
                  <a:pt x="2296882" y="113608"/>
                </a:lnTo>
                <a:lnTo>
                  <a:pt x="1742685" y="517750"/>
                </a:lnTo>
                <a:lnTo>
                  <a:pt x="1136792" y="859419"/>
                </a:lnTo>
                <a:lnTo>
                  <a:pt x="743796" y="905079"/>
                </a:lnTo>
                <a:lnTo>
                  <a:pt x="2320662" y="905079"/>
                </a:lnTo>
                <a:lnTo>
                  <a:pt x="2376640" y="853250"/>
                </a:lnTo>
                <a:lnTo>
                  <a:pt x="2418267" y="812083"/>
                </a:lnTo>
                <a:lnTo>
                  <a:pt x="2460949" y="767839"/>
                </a:lnTo>
                <a:lnTo>
                  <a:pt x="2504812" y="720366"/>
                </a:lnTo>
                <a:lnTo>
                  <a:pt x="2606496" y="195920"/>
                </a:lnTo>
                <a:lnTo>
                  <a:pt x="2561003" y="0"/>
                </a:lnTo>
                <a:close/>
              </a:path>
            </a:pathLst>
          </a:custGeom>
          <a:solidFill>
            <a:srgbClr val="B08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70378" y="530847"/>
            <a:ext cx="1042669" cy="1765300"/>
          </a:xfrm>
          <a:custGeom>
            <a:avLst/>
            <a:gdLst/>
            <a:ahLst/>
            <a:cxnLst/>
            <a:rect l="l" t="t" r="r" b="b"/>
            <a:pathLst>
              <a:path w="1042670" h="1765300">
                <a:moveTo>
                  <a:pt x="1042530" y="1764995"/>
                </a:moveTo>
                <a:lnTo>
                  <a:pt x="0" y="1764995"/>
                </a:lnTo>
                <a:lnTo>
                  <a:pt x="0" y="0"/>
                </a:lnTo>
                <a:lnTo>
                  <a:pt x="1042530" y="0"/>
                </a:lnTo>
                <a:lnTo>
                  <a:pt x="1042530" y="1764995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42371" y="6008725"/>
            <a:ext cx="3444875" cy="849630"/>
          </a:xfrm>
          <a:custGeom>
            <a:avLst/>
            <a:gdLst/>
            <a:ahLst/>
            <a:cxnLst/>
            <a:rect l="l" t="t" r="r" b="b"/>
            <a:pathLst>
              <a:path w="3444875" h="849629">
                <a:moveTo>
                  <a:pt x="3444328" y="0"/>
                </a:moveTo>
                <a:lnTo>
                  <a:pt x="3444328" y="849274"/>
                </a:lnTo>
                <a:lnTo>
                  <a:pt x="0" y="849274"/>
                </a:lnTo>
                <a:lnTo>
                  <a:pt x="0" y="0"/>
                </a:lnTo>
                <a:lnTo>
                  <a:pt x="3444328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151872" y="4435787"/>
            <a:ext cx="3735070" cy="128270"/>
          </a:xfrm>
          <a:custGeom>
            <a:avLst/>
            <a:gdLst/>
            <a:ahLst/>
            <a:cxnLst/>
            <a:rect l="l" t="t" r="r" b="b"/>
            <a:pathLst>
              <a:path w="3735070" h="128270">
                <a:moveTo>
                  <a:pt x="18287" y="0"/>
                </a:moveTo>
                <a:lnTo>
                  <a:pt x="0" y="128028"/>
                </a:lnTo>
                <a:lnTo>
                  <a:pt x="3734827" y="128028"/>
                </a:lnTo>
                <a:lnTo>
                  <a:pt x="3734827" y="27432"/>
                </a:lnTo>
                <a:lnTo>
                  <a:pt x="91439" y="27432"/>
                </a:lnTo>
                <a:lnTo>
                  <a:pt x="18287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165314" y="3356973"/>
            <a:ext cx="270510" cy="1164590"/>
          </a:xfrm>
          <a:custGeom>
            <a:avLst/>
            <a:gdLst/>
            <a:ahLst/>
            <a:cxnLst/>
            <a:rect l="l" t="t" r="r" b="b"/>
            <a:pathLst>
              <a:path w="270510" h="1164589">
                <a:moveTo>
                  <a:pt x="131076" y="0"/>
                </a:moveTo>
                <a:lnTo>
                  <a:pt x="0" y="1152004"/>
                </a:lnTo>
                <a:lnTo>
                  <a:pt x="109689" y="1164488"/>
                </a:lnTo>
                <a:lnTo>
                  <a:pt x="237642" y="39966"/>
                </a:lnTo>
                <a:lnTo>
                  <a:pt x="270078" y="21374"/>
                </a:lnTo>
                <a:lnTo>
                  <a:pt x="131076" y="0"/>
                </a:lnTo>
                <a:close/>
              </a:path>
            </a:pathLst>
          </a:custGeom>
          <a:solidFill>
            <a:srgbClr val="3B23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70754" y="5917285"/>
            <a:ext cx="3616325" cy="161925"/>
          </a:xfrm>
          <a:custGeom>
            <a:avLst/>
            <a:gdLst/>
            <a:ahLst/>
            <a:cxnLst/>
            <a:rect l="l" t="t" r="r" b="b"/>
            <a:pathLst>
              <a:path w="3616325" h="161925">
                <a:moveTo>
                  <a:pt x="3615945" y="99785"/>
                </a:moveTo>
                <a:lnTo>
                  <a:pt x="596318" y="99785"/>
                </a:lnTo>
                <a:lnTo>
                  <a:pt x="3615945" y="161345"/>
                </a:lnTo>
                <a:lnTo>
                  <a:pt x="3615945" y="99785"/>
                </a:lnTo>
                <a:close/>
              </a:path>
              <a:path w="3616325" h="161925">
                <a:moveTo>
                  <a:pt x="3615945" y="0"/>
                </a:moveTo>
                <a:lnTo>
                  <a:pt x="0" y="0"/>
                </a:lnTo>
                <a:lnTo>
                  <a:pt x="9143" y="118872"/>
                </a:lnTo>
                <a:lnTo>
                  <a:pt x="171615" y="118872"/>
                </a:lnTo>
                <a:lnTo>
                  <a:pt x="209195" y="100984"/>
                </a:lnTo>
                <a:lnTo>
                  <a:pt x="3615945" y="99785"/>
                </a:lnTo>
                <a:lnTo>
                  <a:pt x="3615945" y="0"/>
                </a:lnTo>
                <a:close/>
              </a:path>
            </a:pathLst>
          </a:custGeom>
          <a:solidFill>
            <a:srgbClr val="603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151903" y="4538045"/>
            <a:ext cx="3735070" cy="1396365"/>
          </a:xfrm>
          <a:custGeom>
            <a:avLst/>
            <a:gdLst/>
            <a:ahLst/>
            <a:cxnLst/>
            <a:rect l="l" t="t" r="r" b="b"/>
            <a:pathLst>
              <a:path w="3735070" h="1396364">
                <a:moveTo>
                  <a:pt x="3734796" y="0"/>
                </a:moveTo>
                <a:lnTo>
                  <a:pt x="0" y="25813"/>
                </a:lnTo>
                <a:lnTo>
                  <a:pt x="37045" y="447771"/>
                </a:lnTo>
                <a:lnTo>
                  <a:pt x="80670" y="944062"/>
                </a:lnTo>
                <a:lnTo>
                  <a:pt x="118808" y="1379189"/>
                </a:lnTo>
                <a:lnTo>
                  <a:pt x="3734796" y="1396286"/>
                </a:lnTo>
                <a:lnTo>
                  <a:pt x="3734796" y="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88942" y="4723673"/>
            <a:ext cx="3698240" cy="530225"/>
          </a:xfrm>
          <a:custGeom>
            <a:avLst/>
            <a:gdLst/>
            <a:ahLst/>
            <a:cxnLst/>
            <a:rect l="l" t="t" r="r" b="b"/>
            <a:pathLst>
              <a:path w="3698240" h="530225">
                <a:moveTo>
                  <a:pt x="3436815" y="293687"/>
                </a:moveTo>
                <a:lnTo>
                  <a:pt x="923035" y="293687"/>
                </a:lnTo>
                <a:lnTo>
                  <a:pt x="967141" y="294226"/>
                </a:lnTo>
                <a:lnTo>
                  <a:pt x="1012147" y="295877"/>
                </a:lnTo>
                <a:lnTo>
                  <a:pt x="1058060" y="298694"/>
                </a:lnTo>
                <a:lnTo>
                  <a:pt x="1104886" y="302730"/>
                </a:lnTo>
                <a:lnTo>
                  <a:pt x="1152633" y="308039"/>
                </a:lnTo>
                <a:lnTo>
                  <a:pt x="1201308" y="314673"/>
                </a:lnTo>
                <a:lnTo>
                  <a:pt x="1250917" y="322687"/>
                </a:lnTo>
                <a:lnTo>
                  <a:pt x="1301468" y="332133"/>
                </a:lnTo>
                <a:lnTo>
                  <a:pt x="1352969" y="343065"/>
                </a:lnTo>
                <a:lnTo>
                  <a:pt x="1940471" y="474229"/>
                </a:lnTo>
                <a:lnTo>
                  <a:pt x="2032575" y="492115"/>
                </a:lnTo>
                <a:lnTo>
                  <a:pt x="2076223" y="499865"/>
                </a:lnTo>
                <a:lnTo>
                  <a:pt x="2118426" y="506790"/>
                </a:lnTo>
                <a:lnTo>
                  <a:pt x="2159302" y="512866"/>
                </a:lnTo>
                <a:lnTo>
                  <a:pt x="2198971" y="518070"/>
                </a:lnTo>
                <a:lnTo>
                  <a:pt x="2237550" y="522380"/>
                </a:lnTo>
                <a:lnTo>
                  <a:pt x="2311915" y="528223"/>
                </a:lnTo>
                <a:lnTo>
                  <a:pt x="2383345" y="530212"/>
                </a:lnTo>
                <a:lnTo>
                  <a:pt x="2431155" y="529252"/>
                </a:lnTo>
                <a:lnTo>
                  <a:pt x="2478333" y="526332"/>
                </a:lnTo>
                <a:lnTo>
                  <a:pt x="2525186" y="521392"/>
                </a:lnTo>
                <a:lnTo>
                  <a:pt x="2572024" y="514374"/>
                </a:lnTo>
                <a:lnTo>
                  <a:pt x="2619154" y="505217"/>
                </a:lnTo>
                <a:lnTo>
                  <a:pt x="2666886" y="493862"/>
                </a:lnTo>
                <a:lnTo>
                  <a:pt x="2715526" y="480250"/>
                </a:lnTo>
                <a:lnTo>
                  <a:pt x="2942620" y="413956"/>
                </a:lnTo>
                <a:lnTo>
                  <a:pt x="3094960" y="372467"/>
                </a:lnTo>
                <a:lnTo>
                  <a:pt x="3199688" y="345860"/>
                </a:lnTo>
                <a:lnTo>
                  <a:pt x="3252367" y="333190"/>
                </a:lnTo>
                <a:lnTo>
                  <a:pt x="3304973" y="321084"/>
                </a:lnTo>
                <a:lnTo>
                  <a:pt x="3357294" y="309647"/>
                </a:lnTo>
                <a:lnTo>
                  <a:pt x="3409118" y="298986"/>
                </a:lnTo>
                <a:lnTo>
                  <a:pt x="3436815" y="293687"/>
                </a:lnTo>
                <a:close/>
              </a:path>
              <a:path w="3698240" h="530225">
                <a:moveTo>
                  <a:pt x="904595" y="37680"/>
                </a:moveTo>
                <a:lnTo>
                  <a:pt x="840270" y="38837"/>
                </a:lnTo>
                <a:lnTo>
                  <a:pt x="777926" y="42189"/>
                </a:lnTo>
                <a:lnTo>
                  <a:pt x="717543" y="47556"/>
                </a:lnTo>
                <a:lnTo>
                  <a:pt x="659097" y="54762"/>
                </a:lnTo>
                <a:lnTo>
                  <a:pt x="602567" y="63627"/>
                </a:lnTo>
                <a:lnTo>
                  <a:pt x="547931" y="73974"/>
                </a:lnTo>
                <a:lnTo>
                  <a:pt x="495167" y="85624"/>
                </a:lnTo>
                <a:lnTo>
                  <a:pt x="444253" y="98398"/>
                </a:lnTo>
                <a:lnTo>
                  <a:pt x="395166" y="112118"/>
                </a:lnTo>
                <a:lnTo>
                  <a:pt x="347886" y="126607"/>
                </a:lnTo>
                <a:lnTo>
                  <a:pt x="302389" y="141685"/>
                </a:lnTo>
                <a:lnTo>
                  <a:pt x="258654" y="157175"/>
                </a:lnTo>
                <a:lnTo>
                  <a:pt x="216660" y="172898"/>
                </a:lnTo>
                <a:lnTo>
                  <a:pt x="176383" y="188675"/>
                </a:lnTo>
                <a:lnTo>
                  <a:pt x="137802" y="204329"/>
                </a:lnTo>
                <a:lnTo>
                  <a:pt x="0" y="262140"/>
                </a:lnTo>
                <a:lnTo>
                  <a:pt x="22364" y="516597"/>
                </a:lnTo>
                <a:lnTo>
                  <a:pt x="160018" y="458813"/>
                </a:lnTo>
                <a:lnTo>
                  <a:pt x="198511" y="443234"/>
                </a:lnTo>
                <a:lnTo>
                  <a:pt x="238678" y="427552"/>
                </a:lnTo>
                <a:lnTo>
                  <a:pt x="280541" y="411940"/>
                </a:lnTo>
                <a:lnTo>
                  <a:pt x="324122" y="396574"/>
                </a:lnTo>
                <a:lnTo>
                  <a:pt x="369442" y="381628"/>
                </a:lnTo>
                <a:lnTo>
                  <a:pt x="416523" y="367276"/>
                </a:lnTo>
                <a:lnTo>
                  <a:pt x="465386" y="353694"/>
                </a:lnTo>
                <a:lnTo>
                  <a:pt x="516053" y="341056"/>
                </a:lnTo>
                <a:lnTo>
                  <a:pt x="568546" y="329537"/>
                </a:lnTo>
                <a:lnTo>
                  <a:pt x="622885" y="319310"/>
                </a:lnTo>
                <a:lnTo>
                  <a:pt x="679092" y="310551"/>
                </a:lnTo>
                <a:lnTo>
                  <a:pt x="737189" y="303435"/>
                </a:lnTo>
                <a:lnTo>
                  <a:pt x="797198" y="298136"/>
                </a:lnTo>
                <a:lnTo>
                  <a:pt x="859140" y="294828"/>
                </a:lnTo>
                <a:lnTo>
                  <a:pt x="923035" y="293687"/>
                </a:lnTo>
                <a:lnTo>
                  <a:pt x="3436815" y="293687"/>
                </a:lnTo>
                <a:lnTo>
                  <a:pt x="3460234" y="289206"/>
                </a:lnTo>
                <a:lnTo>
                  <a:pt x="3510428" y="280414"/>
                </a:lnTo>
                <a:lnTo>
                  <a:pt x="3549752" y="274243"/>
                </a:lnTo>
                <a:lnTo>
                  <a:pt x="2365032" y="274243"/>
                </a:lnTo>
                <a:lnTo>
                  <a:pt x="2293604" y="272255"/>
                </a:lnTo>
                <a:lnTo>
                  <a:pt x="2219244" y="266413"/>
                </a:lnTo>
                <a:lnTo>
                  <a:pt x="2180668" y="262104"/>
                </a:lnTo>
                <a:lnTo>
                  <a:pt x="2141004" y="256900"/>
                </a:lnTo>
                <a:lnTo>
                  <a:pt x="2100132" y="250824"/>
                </a:lnTo>
                <a:lnTo>
                  <a:pt x="2057934" y="243900"/>
                </a:lnTo>
                <a:lnTo>
                  <a:pt x="2014291" y="236150"/>
                </a:lnTo>
                <a:lnTo>
                  <a:pt x="1922197" y="218265"/>
                </a:lnTo>
                <a:lnTo>
                  <a:pt x="1334719" y="87096"/>
                </a:lnTo>
                <a:lnTo>
                  <a:pt x="1283187" y="76156"/>
                </a:lnTo>
                <a:lnTo>
                  <a:pt x="1232608" y="66703"/>
                </a:lnTo>
                <a:lnTo>
                  <a:pt x="1182974" y="58683"/>
                </a:lnTo>
                <a:lnTo>
                  <a:pt x="1134278" y="52044"/>
                </a:lnTo>
                <a:lnTo>
                  <a:pt x="1086512" y="46731"/>
                </a:lnTo>
                <a:lnTo>
                  <a:pt x="1039669" y="42691"/>
                </a:lnTo>
                <a:lnTo>
                  <a:pt x="993740" y="39872"/>
                </a:lnTo>
                <a:lnTo>
                  <a:pt x="948718" y="38219"/>
                </a:lnTo>
                <a:lnTo>
                  <a:pt x="904595" y="37680"/>
                </a:lnTo>
                <a:close/>
              </a:path>
              <a:path w="3698240" h="530225">
                <a:moveTo>
                  <a:pt x="3697757" y="0"/>
                </a:moveTo>
                <a:lnTo>
                  <a:pt x="3653240" y="3236"/>
                </a:lnTo>
                <a:lnTo>
                  <a:pt x="3606790" y="7991"/>
                </a:lnTo>
                <a:lnTo>
                  <a:pt x="3558630" y="14150"/>
                </a:lnTo>
                <a:lnTo>
                  <a:pt x="3508988" y="21601"/>
                </a:lnTo>
                <a:lnTo>
                  <a:pt x="3458089" y="30230"/>
                </a:lnTo>
                <a:lnTo>
                  <a:pt x="3406159" y="39925"/>
                </a:lnTo>
                <a:lnTo>
                  <a:pt x="3353423" y="50573"/>
                </a:lnTo>
                <a:lnTo>
                  <a:pt x="3300107" y="62061"/>
                </a:lnTo>
                <a:lnTo>
                  <a:pt x="3246438" y="74275"/>
                </a:lnTo>
                <a:lnTo>
                  <a:pt x="3192640" y="87102"/>
                </a:lnTo>
                <a:lnTo>
                  <a:pt x="3138939" y="100431"/>
                </a:lnTo>
                <a:lnTo>
                  <a:pt x="3032734" y="128137"/>
                </a:lnTo>
                <a:lnTo>
                  <a:pt x="2879803" y="170627"/>
                </a:lnTo>
                <a:lnTo>
                  <a:pt x="2697276" y="224269"/>
                </a:lnTo>
                <a:lnTo>
                  <a:pt x="2648620" y="237886"/>
                </a:lnTo>
                <a:lnTo>
                  <a:pt x="2600875" y="249244"/>
                </a:lnTo>
                <a:lnTo>
                  <a:pt x="2553733" y="258403"/>
                </a:lnTo>
                <a:lnTo>
                  <a:pt x="2506886" y="265423"/>
                </a:lnTo>
                <a:lnTo>
                  <a:pt x="2460025" y="270363"/>
                </a:lnTo>
                <a:lnTo>
                  <a:pt x="2412843" y="273283"/>
                </a:lnTo>
                <a:lnTo>
                  <a:pt x="2365032" y="274243"/>
                </a:lnTo>
                <a:lnTo>
                  <a:pt x="3549752" y="274243"/>
                </a:lnTo>
                <a:lnTo>
                  <a:pt x="3559489" y="272715"/>
                </a:lnTo>
                <a:lnTo>
                  <a:pt x="3607206" y="266216"/>
                </a:lnTo>
                <a:lnTo>
                  <a:pt x="3653366" y="261021"/>
                </a:lnTo>
                <a:lnTo>
                  <a:pt x="3697757" y="257238"/>
                </a:lnTo>
                <a:lnTo>
                  <a:pt x="3697757" y="0"/>
                </a:lnTo>
                <a:close/>
              </a:path>
            </a:pathLst>
          </a:custGeom>
          <a:solidFill>
            <a:srgbClr val="86C7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211307" y="4980918"/>
            <a:ext cx="3676015" cy="520065"/>
          </a:xfrm>
          <a:custGeom>
            <a:avLst/>
            <a:gdLst/>
            <a:ahLst/>
            <a:cxnLst/>
            <a:rect l="l" t="t" r="r" b="b"/>
            <a:pathLst>
              <a:path w="3676015" h="520064">
                <a:moveTo>
                  <a:pt x="3423487" y="283349"/>
                </a:moveTo>
                <a:lnTo>
                  <a:pt x="909802" y="283349"/>
                </a:lnTo>
                <a:lnTo>
                  <a:pt x="953919" y="283888"/>
                </a:lnTo>
                <a:lnTo>
                  <a:pt x="998931" y="285539"/>
                </a:lnTo>
                <a:lnTo>
                  <a:pt x="1044848" y="288356"/>
                </a:lnTo>
                <a:lnTo>
                  <a:pt x="1091677" y="292393"/>
                </a:lnTo>
                <a:lnTo>
                  <a:pt x="1139426" y="297703"/>
                </a:lnTo>
                <a:lnTo>
                  <a:pt x="1188103" y="304339"/>
                </a:lnTo>
                <a:lnTo>
                  <a:pt x="1237717" y="312355"/>
                </a:lnTo>
                <a:lnTo>
                  <a:pt x="1288275" y="321804"/>
                </a:lnTo>
                <a:lnTo>
                  <a:pt x="1339786" y="332739"/>
                </a:lnTo>
                <a:lnTo>
                  <a:pt x="1927264" y="463903"/>
                </a:lnTo>
                <a:lnTo>
                  <a:pt x="2019358" y="481790"/>
                </a:lnTo>
                <a:lnTo>
                  <a:pt x="2063001" y="489540"/>
                </a:lnTo>
                <a:lnTo>
                  <a:pt x="2105199" y="496465"/>
                </a:lnTo>
                <a:lnTo>
                  <a:pt x="2146071" y="502541"/>
                </a:lnTo>
                <a:lnTo>
                  <a:pt x="2185736" y="507745"/>
                </a:lnTo>
                <a:lnTo>
                  <a:pt x="2224311" y="512055"/>
                </a:lnTo>
                <a:lnTo>
                  <a:pt x="2298671" y="517898"/>
                </a:lnTo>
                <a:lnTo>
                  <a:pt x="2370099" y="519887"/>
                </a:lnTo>
                <a:lnTo>
                  <a:pt x="2417911" y="518927"/>
                </a:lnTo>
                <a:lnTo>
                  <a:pt x="2465093" y="516006"/>
                </a:lnTo>
                <a:lnTo>
                  <a:pt x="2511953" y="511066"/>
                </a:lnTo>
                <a:lnTo>
                  <a:pt x="2558800" y="504047"/>
                </a:lnTo>
                <a:lnTo>
                  <a:pt x="2605943" y="494888"/>
                </a:lnTo>
                <a:lnTo>
                  <a:pt x="2653688" y="483529"/>
                </a:lnTo>
                <a:lnTo>
                  <a:pt x="2702344" y="469912"/>
                </a:lnTo>
                <a:lnTo>
                  <a:pt x="2926870" y="404341"/>
                </a:lnTo>
                <a:lnTo>
                  <a:pt x="3077439" y="363264"/>
                </a:lnTo>
                <a:lnTo>
                  <a:pt x="3181000" y="336869"/>
                </a:lnTo>
                <a:lnTo>
                  <a:pt x="3233120" y="324276"/>
                </a:lnTo>
                <a:lnTo>
                  <a:pt x="3285191" y="312223"/>
                </a:lnTo>
                <a:lnTo>
                  <a:pt x="3337009" y="300813"/>
                </a:lnTo>
                <a:lnTo>
                  <a:pt x="3388369" y="290149"/>
                </a:lnTo>
                <a:lnTo>
                  <a:pt x="3423487" y="283349"/>
                </a:lnTo>
                <a:close/>
              </a:path>
              <a:path w="3676015" h="520064">
                <a:moveTo>
                  <a:pt x="900671" y="36436"/>
                </a:moveTo>
                <a:lnTo>
                  <a:pt x="836775" y="37577"/>
                </a:lnTo>
                <a:lnTo>
                  <a:pt x="774833" y="40885"/>
                </a:lnTo>
                <a:lnTo>
                  <a:pt x="714825" y="46185"/>
                </a:lnTo>
                <a:lnTo>
                  <a:pt x="656727" y="53302"/>
                </a:lnTo>
                <a:lnTo>
                  <a:pt x="600520" y="62061"/>
                </a:lnTo>
                <a:lnTo>
                  <a:pt x="546181" y="72288"/>
                </a:lnTo>
                <a:lnTo>
                  <a:pt x="493689" y="83809"/>
                </a:lnTo>
                <a:lnTo>
                  <a:pt x="443022" y="96448"/>
                </a:lnTo>
                <a:lnTo>
                  <a:pt x="394159" y="110031"/>
                </a:lnTo>
                <a:lnTo>
                  <a:pt x="347078" y="124384"/>
                </a:lnTo>
                <a:lnTo>
                  <a:pt x="301757" y="139331"/>
                </a:lnTo>
                <a:lnTo>
                  <a:pt x="258176" y="154698"/>
                </a:lnTo>
                <a:lnTo>
                  <a:pt x="216313" y="170310"/>
                </a:lnTo>
                <a:lnTo>
                  <a:pt x="176146" y="185994"/>
                </a:lnTo>
                <a:lnTo>
                  <a:pt x="137653" y="201573"/>
                </a:lnTo>
                <a:lnTo>
                  <a:pt x="0" y="259359"/>
                </a:lnTo>
                <a:lnTo>
                  <a:pt x="21259" y="501192"/>
                </a:lnTo>
                <a:lnTo>
                  <a:pt x="127652" y="456379"/>
                </a:lnTo>
                <a:lnTo>
                  <a:pt x="166602" y="440393"/>
                </a:lnTo>
                <a:lnTo>
                  <a:pt x="207334" y="424205"/>
                </a:lnTo>
                <a:lnTo>
                  <a:pt x="249872" y="408009"/>
                </a:lnTo>
                <a:lnTo>
                  <a:pt x="294240" y="391997"/>
                </a:lnTo>
                <a:lnTo>
                  <a:pt x="340461" y="376363"/>
                </a:lnTo>
                <a:lnTo>
                  <a:pt x="388559" y="361300"/>
                </a:lnTo>
                <a:lnTo>
                  <a:pt x="438558" y="347002"/>
                </a:lnTo>
                <a:lnTo>
                  <a:pt x="490480" y="333663"/>
                </a:lnTo>
                <a:lnTo>
                  <a:pt x="544351" y="321474"/>
                </a:lnTo>
                <a:lnTo>
                  <a:pt x="600193" y="310630"/>
                </a:lnTo>
                <a:lnTo>
                  <a:pt x="658030" y="301325"/>
                </a:lnTo>
                <a:lnTo>
                  <a:pt x="717885" y="293750"/>
                </a:lnTo>
                <a:lnTo>
                  <a:pt x="779784" y="288101"/>
                </a:lnTo>
                <a:lnTo>
                  <a:pt x="843748" y="284569"/>
                </a:lnTo>
                <a:lnTo>
                  <a:pt x="909802" y="283349"/>
                </a:lnTo>
                <a:lnTo>
                  <a:pt x="3423487" y="283349"/>
                </a:lnTo>
                <a:lnTo>
                  <a:pt x="3439064" y="280333"/>
                </a:lnTo>
                <a:lnTo>
                  <a:pt x="3480431" y="272973"/>
                </a:lnTo>
                <a:lnTo>
                  <a:pt x="2360980" y="272973"/>
                </a:lnTo>
                <a:lnTo>
                  <a:pt x="2325573" y="272472"/>
                </a:lnTo>
                <a:lnTo>
                  <a:pt x="2252794" y="268533"/>
                </a:lnTo>
                <a:lnTo>
                  <a:pt x="2176606" y="260832"/>
                </a:lnTo>
                <a:lnTo>
                  <a:pt x="2136938" y="255628"/>
                </a:lnTo>
                <a:lnTo>
                  <a:pt x="2096061" y="249552"/>
                </a:lnTo>
                <a:lnTo>
                  <a:pt x="2053858" y="242627"/>
                </a:lnTo>
                <a:lnTo>
                  <a:pt x="2010211" y="234876"/>
                </a:lnTo>
                <a:lnTo>
                  <a:pt x="1918107" y="216990"/>
                </a:lnTo>
                <a:lnTo>
                  <a:pt x="1330604" y="85826"/>
                </a:lnTo>
                <a:lnTo>
                  <a:pt x="1279104" y="74894"/>
                </a:lnTo>
                <a:lnTo>
                  <a:pt x="1228552" y="65447"/>
                </a:lnTo>
                <a:lnTo>
                  <a:pt x="1178943" y="57431"/>
                </a:lnTo>
                <a:lnTo>
                  <a:pt x="1130268" y="50795"/>
                </a:lnTo>
                <a:lnTo>
                  <a:pt x="1082521" y="45484"/>
                </a:lnTo>
                <a:lnTo>
                  <a:pt x="1035695" y="41446"/>
                </a:lnTo>
                <a:lnTo>
                  <a:pt x="989782" y="38627"/>
                </a:lnTo>
                <a:lnTo>
                  <a:pt x="944777" y="36975"/>
                </a:lnTo>
                <a:lnTo>
                  <a:pt x="900671" y="36436"/>
                </a:lnTo>
                <a:close/>
              </a:path>
              <a:path w="3676015" h="520064">
                <a:moveTo>
                  <a:pt x="3675392" y="0"/>
                </a:moveTo>
                <a:lnTo>
                  <a:pt x="3631001" y="3781"/>
                </a:lnTo>
                <a:lnTo>
                  <a:pt x="3584841" y="8974"/>
                </a:lnTo>
                <a:lnTo>
                  <a:pt x="3537125" y="15472"/>
                </a:lnTo>
                <a:lnTo>
                  <a:pt x="3488063" y="23170"/>
                </a:lnTo>
                <a:lnTo>
                  <a:pt x="3437869" y="31961"/>
                </a:lnTo>
                <a:lnTo>
                  <a:pt x="3386754" y="41740"/>
                </a:lnTo>
                <a:lnTo>
                  <a:pt x="3334929" y="52400"/>
                </a:lnTo>
                <a:lnTo>
                  <a:pt x="3282608" y="63836"/>
                </a:lnTo>
                <a:lnTo>
                  <a:pt x="3230002" y="75942"/>
                </a:lnTo>
                <a:lnTo>
                  <a:pt x="3177324" y="88612"/>
                </a:lnTo>
                <a:lnTo>
                  <a:pt x="3072595" y="115219"/>
                </a:lnTo>
                <a:lnTo>
                  <a:pt x="2920255" y="156710"/>
                </a:lnTo>
                <a:lnTo>
                  <a:pt x="2693162" y="223011"/>
                </a:lnTo>
                <a:lnTo>
                  <a:pt x="2644521" y="236624"/>
                </a:lnTo>
                <a:lnTo>
                  <a:pt x="2596790" y="247979"/>
                </a:lnTo>
                <a:lnTo>
                  <a:pt x="2549659" y="257136"/>
                </a:lnTo>
                <a:lnTo>
                  <a:pt x="2502822" y="264154"/>
                </a:lnTo>
                <a:lnTo>
                  <a:pt x="2455968" y="269093"/>
                </a:lnTo>
                <a:lnTo>
                  <a:pt x="2408790" y="272013"/>
                </a:lnTo>
                <a:lnTo>
                  <a:pt x="2360980" y="272973"/>
                </a:lnTo>
                <a:lnTo>
                  <a:pt x="3480431" y="272973"/>
                </a:lnTo>
                <a:lnTo>
                  <a:pt x="3537641" y="263657"/>
                </a:lnTo>
                <a:lnTo>
                  <a:pt x="3585112" y="257003"/>
                </a:lnTo>
                <a:lnTo>
                  <a:pt x="3631098" y="251607"/>
                </a:lnTo>
                <a:lnTo>
                  <a:pt x="3675392" y="247573"/>
                </a:lnTo>
                <a:lnTo>
                  <a:pt x="3675392" y="0"/>
                </a:lnTo>
                <a:close/>
              </a:path>
            </a:pathLst>
          </a:custGeom>
          <a:solidFill>
            <a:srgbClr val="5CB6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32567" y="5228495"/>
            <a:ext cx="3654425" cy="706120"/>
          </a:xfrm>
          <a:custGeom>
            <a:avLst/>
            <a:gdLst/>
            <a:ahLst/>
            <a:cxnLst/>
            <a:rect l="l" t="t" r="r" b="b"/>
            <a:pathLst>
              <a:path w="3654425" h="706120">
                <a:moveTo>
                  <a:pt x="888542" y="35775"/>
                </a:moveTo>
                <a:lnTo>
                  <a:pt x="822488" y="36995"/>
                </a:lnTo>
                <a:lnTo>
                  <a:pt x="758524" y="40527"/>
                </a:lnTo>
                <a:lnTo>
                  <a:pt x="696626" y="46176"/>
                </a:lnTo>
                <a:lnTo>
                  <a:pt x="636770" y="53749"/>
                </a:lnTo>
                <a:lnTo>
                  <a:pt x="578933" y="63054"/>
                </a:lnTo>
                <a:lnTo>
                  <a:pt x="523091" y="73897"/>
                </a:lnTo>
                <a:lnTo>
                  <a:pt x="469220" y="86084"/>
                </a:lnTo>
                <a:lnTo>
                  <a:pt x="417298" y="99423"/>
                </a:lnTo>
                <a:lnTo>
                  <a:pt x="367299" y="113720"/>
                </a:lnTo>
                <a:lnTo>
                  <a:pt x="319201" y="128782"/>
                </a:lnTo>
                <a:lnTo>
                  <a:pt x="272980" y="144414"/>
                </a:lnTo>
                <a:lnTo>
                  <a:pt x="228613" y="160425"/>
                </a:lnTo>
                <a:lnTo>
                  <a:pt x="186074" y="176621"/>
                </a:lnTo>
                <a:lnTo>
                  <a:pt x="145342" y="192808"/>
                </a:lnTo>
                <a:lnTo>
                  <a:pt x="106392" y="208794"/>
                </a:lnTo>
                <a:lnTo>
                  <a:pt x="0" y="253606"/>
                </a:lnTo>
                <a:lnTo>
                  <a:pt x="38150" y="688733"/>
                </a:lnTo>
                <a:lnTo>
                  <a:pt x="3654132" y="705840"/>
                </a:lnTo>
                <a:lnTo>
                  <a:pt x="3654132" y="272300"/>
                </a:lnTo>
                <a:lnTo>
                  <a:pt x="2348839" y="272300"/>
                </a:lnTo>
                <a:lnTo>
                  <a:pt x="2313432" y="271799"/>
                </a:lnTo>
                <a:lnTo>
                  <a:pt x="2240657" y="267861"/>
                </a:lnTo>
                <a:lnTo>
                  <a:pt x="2164476" y="260161"/>
                </a:lnTo>
                <a:lnTo>
                  <a:pt x="2124811" y="254957"/>
                </a:lnTo>
                <a:lnTo>
                  <a:pt x="2083939" y="248881"/>
                </a:lnTo>
                <a:lnTo>
                  <a:pt x="2041741" y="241957"/>
                </a:lnTo>
                <a:lnTo>
                  <a:pt x="1998098" y="234207"/>
                </a:lnTo>
                <a:lnTo>
                  <a:pt x="1906004" y="216322"/>
                </a:lnTo>
                <a:lnTo>
                  <a:pt x="1318526" y="85153"/>
                </a:lnTo>
                <a:lnTo>
                  <a:pt x="1267016" y="74218"/>
                </a:lnTo>
                <a:lnTo>
                  <a:pt x="1216457" y="64770"/>
                </a:lnTo>
                <a:lnTo>
                  <a:pt x="1166844" y="56756"/>
                </a:lnTo>
                <a:lnTo>
                  <a:pt x="1118166" y="50122"/>
                </a:lnTo>
                <a:lnTo>
                  <a:pt x="1070417" y="44814"/>
                </a:lnTo>
                <a:lnTo>
                  <a:pt x="1023588" y="40779"/>
                </a:lnTo>
                <a:lnTo>
                  <a:pt x="977671" y="37964"/>
                </a:lnTo>
                <a:lnTo>
                  <a:pt x="932659" y="36314"/>
                </a:lnTo>
                <a:lnTo>
                  <a:pt x="888542" y="35775"/>
                </a:lnTo>
                <a:close/>
              </a:path>
              <a:path w="3654425" h="706120">
                <a:moveTo>
                  <a:pt x="3654132" y="0"/>
                </a:moveTo>
                <a:lnTo>
                  <a:pt x="3609838" y="4033"/>
                </a:lnTo>
                <a:lnTo>
                  <a:pt x="3563852" y="9428"/>
                </a:lnTo>
                <a:lnTo>
                  <a:pt x="3516381" y="16083"/>
                </a:lnTo>
                <a:lnTo>
                  <a:pt x="3467630" y="23893"/>
                </a:lnTo>
                <a:lnTo>
                  <a:pt x="3417804" y="32758"/>
                </a:lnTo>
                <a:lnTo>
                  <a:pt x="3367109" y="42573"/>
                </a:lnTo>
                <a:lnTo>
                  <a:pt x="3315750" y="53236"/>
                </a:lnTo>
                <a:lnTo>
                  <a:pt x="3263932" y="64646"/>
                </a:lnTo>
                <a:lnTo>
                  <a:pt x="3211860" y="76698"/>
                </a:lnTo>
                <a:lnTo>
                  <a:pt x="3159740" y="89290"/>
                </a:lnTo>
                <a:lnTo>
                  <a:pt x="3056179" y="115685"/>
                </a:lnTo>
                <a:lnTo>
                  <a:pt x="2905610" y="156762"/>
                </a:lnTo>
                <a:lnTo>
                  <a:pt x="2681084" y="222338"/>
                </a:lnTo>
                <a:lnTo>
                  <a:pt x="2632428" y="235951"/>
                </a:lnTo>
                <a:lnTo>
                  <a:pt x="2584683" y="247306"/>
                </a:lnTo>
                <a:lnTo>
                  <a:pt x="2537541" y="256462"/>
                </a:lnTo>
                <a:lnTo>
                  <a:pt x="2490693" y="263481"/>
                </a:lnTo>
                <a:lnTo>
                  <a:pt x="2443833" y="268420"/>
                </a:lnTo>
                <a:lnTo>
                  <a:pt x="2396651" y="271340"/>
                </a:lnTo>
                <a:lnTo>
                  <a:pt x="2348839" y="272300"/>
                </a:lnTo>
                <a:lnTo>
                  <a:pt x="3654132" y="272300"/>
                </a:lnTo>
                <a:lnTo>
                  <a:pt x="3654132" y="0"/>
                </a:lnTo>
                <a:close/>
              </a:path>
            </a:pathLst>
          </a:custGeom>
          <a:solidFill>
            <a:srgbClr val="45B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45101" y="5716092"/>
            <a:ext cx="832485" cy="155575"/>
          </a:xfrm>
          <a:custGeom>
            <a:avLst/>
            <a:gdLst/>
            <a:ahLst/>
            <a:cxnLst/>
            <a:rect l="l" t="t" r="r" b="b"/>
            <a:pathLst>
              <a:path w="832485" h="155575">
                <a:moveTo>
                  <a:pt x="832192" y="155460"/>
                </a:moveTo>
                <a:lnTo>
                  <a:pt x="0" y="155460"/>
                </a:lnTo>
                <a:lnTo>
                  <a:pt x="0" y="0"/>
                </a:lnTo>
                <a:lnTo>
                  <a:pt x="832192" y="0"/>
                </a:lnTo>
                <a:lnTo>
                  <a:pt x="832192" y="155460"/>
                </a:lnTo>
                <a:close/>
              </a:path>
            </a:pathLst>
          </a:custGeom>
          <a:solidFill>
            <a:srgbClr val="8B5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82286" y="0"/>
            <a:ext cx="3204845" cy="2424430"/>
          </a:xfrm>
          <a:custGeom>
            <a:avLst/>
            <a:gdLst/>
            <a:ahLst/>
            <a:cxnLst/>
            <a:rect l="l" t="t" r="r" b="b"/>
            <a:pathLst>
              <a:path w="3204845" h="2424430">
                <a:moveTo>
                  <a:pt x="0" y="2423871"/>
                </a:moveTo>
                <a:lnTo>
                  <a:pt x="3204413" y="2423871"/>
                </a:lnTo>
                <a:lnTo>
                  <a:pt x="3204413" y="0"/>
                </a:lnTo>
                <a:lnTo>
                  <a:pt x="0" y="0"/>
                </a:lnTo>
                <a:lnTo>
                  <a:pt x="0" y="2423871"/>
                </a:lnTo>
                <a:close/>
              </a:path>
            </a:pathLst>
          </a:custGeom>
          <a:solidFill>
            <a:srgbClr val="DBA4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25035" y="0"/>
            <a:ext cx="457834" cy="3009265"/>
          </a:xfrm>
          <a:custGeom>
            <a:avLst/>
            <a:gdLst/>
            <a:ahLst/>
            <a:cxnLst/>
            <a:rect l="l" t="t" r="r" b="b"/>
            <a:pathLst>
              <a:path w="457835" h="3009265">
                <a:moveTo>
                  <a:pt x="457250" y="3009163"/>
                </a:moveTo>
                <a:lnTo>
                  <a:pt x="0" y="3009163"/>
                </a:lnTo>
                <a:lnTo>
                  <a:pt x="0" y="0"/>
                </a:lnTo>
                <a:lnTo>
                  <a:pt x="457250" y="0"/>
                </a:lnTo>
                <a:lnTo>
                  <a:pt x="457250" y="3009163"/>
                </a:lnTo>
                <a:close/>
              </a:path>
            </a:pathLst>
          </a:custGeom>
          <a:solidFill>
            <a:srgbClr val="BF8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77890" y="402831"/>
            <a:ext cx="1417955" cy="1033780"/>
          </a:xfrm>
          <a:custGeom>
            <a:avLst/>
            <a:gdLst/>
            <a:ahLst/>
            <a:cxnLst/>
            <a:rect l="l" t="t" r="r" b="b"/>
            <a:pathLst>
              <a:path w="1417954" h="1033780">
                <a:moveTo>
                  <a:pt x="1417485" y="1033386"/>
                </a:moveTo>
                <a:lnTo>
                  <a:pt x="0" y="1033386"/>
                </a:lnTo>
                <a:lnTo>
                  <a:pt x="0" y="0"/>
                </a:lnTo>
                <a:lnTo>
                  <a:pt x="1417485" y="0"/>
                </a:lnTo>
                <a:lnTo>
                  <a:pt x="1417485" y="1033386"/>
                </a:lnTo>
                <a:close/>
              </a:path>
            </a:pathLst>
          </a:custGeom>
          <a:solidFill>
            <a:srgbClr val="A8E0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67566" y="1838604"/>
            <a:ext cx="2195195" cy="109855"/>
          </a:xfrm>
          <a:custGeom>
            <a:avLst/>
            <a:gdLst/>
            <a:ahLst/>
            <a:cxnLst/>
            <a:rect l="l" t="t" r="r" b="b"/>
            <a:pathLst>
              <a:path w="2195195" h="109855">
                <a:moveTo>
                  <a:pt x="2194801" y="109740"/>
                </a:moveTo>
                <a:lnTo>
                  <a:pt x="0" y="109740"/>
                </a:lnTo>
                <a:lnTo>
                  <a:pt x="0" y="0"/>
                </a:lnTo>
                <a:lnTo>
                  <a:pt x="2194801" y="0"/>
                </a:lnTo>
                <a:lnTo>
                  <a:pt x="2194801" y="109740"/>
                </a:lnTo>
                <a:close/>
              </a:path>
            </a:pathLst>
          </a:custGeom>
          <a:solidFill>
            <a:srgbClr val="603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39308" y="1948332"/>
            <a:ext cx="2075814" cy="614045"/>
          </a:xfrm>
          <a:custGeom>
            <a:avLst/>
            <a:gdLst/>
            <a:ahLst/>
            <a:cxnLst/>
            <a:rect l="l" t="t" r="r" b="b"/>
            <a:pathLst>
              <a:path w="2075815" h="614044">
                <a:moveTo>
                  <a:pt x="2075472" y="613702"/>
                </a:moveTo>
                <a:lnTo>
                  <a:pt x="0" y="613702"/>
                </a:lnTo>
                <a:lnTo>
                  <a:pt x="0" y="0"/>
                </a:lnTo>
                <a:lnTo>
                  <a:pt x="2075472" y="0"/>
                </a:lnTo>
                <a:lnTo>
                  <a:pt x="2075472" y="613702"/>
                </a:lnTo>
                <a:close/>
              </a:path>
            </a:pathLst>
          </a:custGeom>
          <a:solidFill>
            <a:srgbClr val="603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10924" y="1340207"/>
            <a:ext cx="1758950" cy="1913255"/>
          </a:xfrm>
          <a:custGeom>
            <a:avLst/>
            <a:gdLst/>
            <a:ahLst/>
            <a:cxnLst/>
            <a:rect l="l" t="t" r="r" b="b"/>
            <a:pathLst>
              <a:path w="1758950" h="1913254">
                <a:moveTo>
                  <a:pt x="1122733" y="0"/>
                </a:moveTo>
                <a:lnTo>
                  <a:pt x="1071086" y="3070"/>
                </a:lnTo>
                <a:lnTo>
                  <a:pt x="1016687" y="9778"/>
                </a:lnTo>
                <a:lnTo>
                  <a:pt x="569933" y="225384"/>
                </a:lnTo>
                <a:lnTo>
                  <a:pt x="352450" y="582121"/>
                </a:lnTo>
                <a:lnTo>
                  <a:pt x="282154" y="916243"/>
                </a:lnTo>
                <a:lnTo>
                  <a:pt x="276963" y="1064005"/>
                </a:lnTo>
                <a:lnTo>
                  <a:pt x="61873" y="1159029"/>
                </a:lnTo>
                <a:lnTo>
                  <a:pt x="0" y="1232263"/>
                </a:lnTo>
                <a:lnTo>
                  <a:pt x="100182" y="1321110"/>
                </a:lnTo>
                <a:lnTo>
                  <a:pt x="371260" y="1462976"/>
                </a:lnTo>
                <a:lnTo>
                  <a:pt x="516667" y="1730099"/>
                </a:lnTo>
                <a:lnTo>
                  <a:pt x="633021" y="1865988"/>
                </a:lnTo>
                <a:lnTo>
                  <a:pt x="781420" y="1912803"/>
                </a:lnTo>
                <a:lnTo>
                  <a:pt x="1022961" y="1912708"/>
                </a:lnTo>
                <a:lnTo>
                  <a:pt x="1098647" y="1909522"/>
                </a:lnTo>
                <a:lnTo>
                  <a:pt x="1169115" y="1904819"/>
                </a:lnTo>
                <a:lnTo>
                  <a:pt x="1234540" y="1898639"/>
                </a:lnTo>
                <a:lnTo>
                  <a:pt x="1295102" y="1891019"/>
                </a:lnTo>
                <a:lnTo>
                  <a:pt x="1350977" y="1881998"/>
                </a:lnTo>
                <a:lnTo>
                  <a:pt x="1402343" y="1871614"/>
                </a:lnTo>
                <a:lnTo>
                  <a:pt x="1449377" y="1859906"/>
                </a:lnTo>
                <a:lnTo>
                  <a:pt x="1492257" y="1846911"/>
                </a:lnTo>
                <a:lnTo>
                  <a:pt x="1531162" y="1832667"/>
                </a:lnTo>
                <a:lnTo>
                  <a:pt x="1566267" y="1817214"/>
                </a:lnTo>
                <a:lnTo>
                  <a:pt x="1625792" y="1782832"/>
                </a:lnTo>
                <a:lnTo>
                  <a:pt x="1672254" y="1744070"/>
                </a:lnTo>
                <a:lnTo>
                  <a:pt x="1707073" y="1701235"/>
                </a:lnTo>
                <a:lnTo>
                  <a:pt x="1731669" y="1654632"/>
                </a:lnTo>
                <a:lnTo>
                  <a:pt x="1747463" y="1604569"/>
                </a:lnTo>
                <a:lnTo>
                  <a:pt x="1755877" y="1551351"/>
                </a:lnTo>
                <a:lnTo>
                  <a:pt x="1758330" y="1495286"/>
                </a:lnTo>
                <a:lnTo>
                  <a:pt x="1757765" y="1466281"/>
                </a:lnTo>
                <a:lnTo>
                  <a:pt x="1753942" y="1406518"/>
                </a:lnTo>
                <a:lnTo>
                  <a:pt x="1747710" y="1344672"/>
                </a:lnTo>
                <a:lnTo>
                  <a:pt x="1740490" y="1281051"/>
                </a:lnTo>
                <a:lnTo>
                  <a:pt x="1736953" y="1248671"/>
                </a:lnTo>
                <a:lnTo>
                  <a:pt x="1730915" y="1182960"/>
                </a:lnTo>
                <a:lnTo>
                  <a:pt x="1727440" y="1116240"/>
                </a:lnTo>
                <a:lnTo>
                  <a:pt x="1727109" y="1082597"/>
                </a:lnTo>
                <a:lnTo>
                  <a:pt x="1727950" y="1048816"/>
                </a:lnTo>
                <a:lnTo>
                  <a:pt x="1729326" y="1012463"/>
                </a:lnTo>
                <a:lnTo>
                  <a:pt x="1730266" y="974933"/>
                </a:lnTo>
                <a:lnTo>
                  <a:pt x="1730702" y="936369"/>
                </a:lnTo>
                <a:lnTo>
                  <a:pt x="1730566" y="896911"/>
                </a:lnTo>
                <a:lnTo>
                  <a:pt x="1729790" y="856701"/>
                </a:lnTo>
                <a:lnTo>
                  <a:pt x="1728306" y="815882"/>
                </a:lnTo>
                <a:lnTo>
                  <a:pt x="1726046" y="774593"/>
                </a:lnTo>
                <a:lnTo>
                  <a:pt x="1722942" y="732978"/>
                </a:lnTo>
                <a:lnTo>
                  <a:pt x="1718925" y="691178"/>
                </a:lnTo>
                <a:lnTo>
                  <a:pt x="1713927" y="649333"/>
                </a:lnTo>
                <a:lnTo>
                  <a:pt x="1707881" y="607586"/>
                </a:lnTo>
                <a:lnTo>
                  <a:pt x="1700718" y="566079"/>
                </a:lnTo>
                <a:lnTo>
                  <a:pt x="1692371" y="524952"/>
                </a:lnTo>
                <a:lnTo>
                  <a:pt x="1682770" y="484348"/>
                </a:lnTo>
                <a:lnTo>
                  <a:pt x="1671848" y="444407"/>
                </a:lnTo>
                <a:lnTo>
                  <a:pt x="1659537" y="405273"/>
                </a:lnTo>
                <a:lnTo>
                  <a:pt x="1645769" y="367085"/>
                </a:lnTo>
                <a:lnTo>
                  <a:pt x="1630475" y="329986"/>
                </a:lnTo>
                <a:lnTo>
                  <a:pt x="1613587" y="294118"/>
                </a:lnTo>
                <a:lnTo>
                  <a:pt x="1595038" y="259621"/>
                </a:lnTo>
                <a:lnTo>
                  <a:pt x="1574759" y="226638"/>
                </a:lnTo>
                <a:lnTo>
                  <a:pt x="1552683" y="195310"/>
                </a:lnTo>
                <a:lnTo>
                  <a:pt x="1502863" y="138185"/>
                </a:lnTo>
                <a:lnTo>
                  <a:pt x="1445035" y="89380"/>
                </a:lnTo>
                <a:lnTo>
                  <a:pt x="1412947" y="68450"/>
                </a:lnTo>
                <a:lnTo>
                  <a:pt x="1378652" y="50026"/>
                </a:lnTo>
                <a:lnTo>
                  <a:pt x="1342083" y="34247"/>
                </a:lnTo>
                <a:lnTo>
                  <a:pt x="1303171" y="21256"/>
                </a:lnTo>
                <a:lnTo>
                  <a:pt x="1261848" y="11194"/>
                </a:lnTo>
                <a:lnTo>
                  <a:pt x="1218047" y="4203"/>
                </a:lnTo>
                <a:lnTo>
                  <a:pt x="1171698" y="424"/>
                </a:lnTo>
                <a:lnTo>
                  <a:pt x="1122733" y="0"/>
                </a:lnTo>
                <a:close/>
              </a:path>
            </a:pathLst>
          </a:custGeom>
          <a:solidFill>
            <a:srgbClr val="B088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007100" y="2106612"/>
            <a:ext cx="234950" cy="357505"/>
          </a:xfrm>
          <a:custGeom>
            <a:avLst/>
            <a:gdLst/>
            <a:ahLst/>
            <a:cxnLst/>
            <a:rect l="l" t="t" r="r" b="b"/>
            <a:pathLst>
              <a:path w="234950" h="357505">
                <a:moveTo>
                  <a:pt x="57943" y="0"/>
                </a:moveTo>
                <a:lnTo>
                  <a:pt x="25102" y="24804"/>
                </a:lnTo>
                <a:lnTo>
                  <a:pt x="0" y="103187"/>
                </a:lnTo>
                <a:lnTo>
                  <a:pt x="46533" y="292695"/>
                </a:lnTo>
                <a:lnTo>
                  <a:pt x="86518" y="357187"/>
                </a:lnTo>
                <a:lnTo>
                  <a:pt x="141982" y="297854"/>
                </a:lnTo>
                <a:lnTo>
                  <a:pt x="234950" y="115887"/>
                </a:lnTo>
                <a:lnTo>
                  <a:pt x="120550" y="29964"/>
                </a:lnTo>
                <a:lnTo>
                  <a:pt x="5794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047918" y="2023133"/>
            <a:ext cx="251415" cy="129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89104" y="2854318"/>
            <a:ext cx="393065" cy="248285"/>
          </a:xfrm>
          <a:custGeom>
            <a:avLst/>
            <a:gdLst/>
            <a:ahLst/>
            <a:cxnLst/>
            <a:rect l="l" t="t" r="r" b="b"/>
            <a:pathLst>
              <a:path w="393064" h="248285">
                <a:moveTo>
                  <a:pt x="0" y="65620"/>
                </a:moveTo>
                <a:lnTo>
                  <a:pt x="34599" y="175555"/>
                </a:lnTo>
                <a:lnTo>
                  <a:pt x="70386" y="230720"/>
                </a:lnTo>
                <a:lnTo>
                  <a:pt x="129191" y="247786"/>
                </a:lnTo>
                <a:lnTo>
                  <a:pt x="232841" y="243420"/>
                </a:lnTo>
                <a:lnTo>
                  <a:pt x="268629" y="217111"/>
                </a:lnTo>
                <a:lnTo>
                  <a:pt x="299587" y="183277"/>
                </a:lnTo>
                <a:lnTo>
                  <a:pt x="326593" y="143284"/>
                </a:lnTo>
                <a:lnTo>
                  <a:pt x="350520" y="98496"/>
                </a:lnTo>
                <a:lnTo>
                  <a:pt x="359559" y="78436"/>
                </a:lnTo>
                <a:lnTo>
                  <a:pt x="96498" y="78436"/>
                </a:lnTo>
                <a:lnTo>
                  <a:pt x="48089" y="74826"/>
                </a:lnTo>
                <a:lnTo>
                  <a:pt x="0" y="65620"/>
                </a:lnTo>
                <a:close/>
              </a:path>
              <a:path w="393064" h="248285">
                <a:moveTo>
                  <a:pt x="392645" y="0"/>
                </a:moveTo>
                <a:lnTo>
                  <a:pt x="342697" y="23436"/>
                </a:lnTo>
                <a:lnTo>
                  <a:pt x="292961" y="43141"/>
                </a:lnTo>
                <a:lnTo>
                  <a:pt x="243456" y="58804"/>
                </a:lnTo>
                <a:lnTo>
                  <a:pt x="194198" y="70115"/>
                </a:lnTo>
                <a:lnTo>
                  <a:pt x="145206" y="76762"/>
                </a:lnTo>
                <a:lnTo>
                  <a:pt x="96498" y="78436"/>
                </a:lnTo>
                <a:lnTo>
                  <a:pt x="359559" y="78436"/>
                </a:lnTo>
                <a:lnTo>
                  <a:pt x="372246" y="50280"/>
                </a:lnTo>
                <a:lnTo>
                  <a:pt x="392645" y="0"/>
                </a:lnTo>
                <a:close/>
              </a:path>
            </a:pathLst>
          </a:custGeom>
          <a:solidFill>
            <a:srgbClr val="2623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59159" y="1178070"/>
            <a:ext cx="1837689" cy="2142490"/>
          </a:xfrm>
          <a:custGeom>
            <a:avLst/>
            <a:gdLst/>
            <a:ahLst/>
            <a:cxnLst/>
            <a:rect l="l" t="t" r="r" b="b"/>
            <a:pathLst>
              <a:path w="1837690" h="2142490">
                <a:moveTo>
                  <a:pt x="1747084" y="881777"/>
                </a:moveTo>
                <a:lnTo>
                  <a:pt x="1265776" y="881777"/>
                </a:lnTo>
                <a:lnTo>
                  <a:pt x="1316627" y="912965"/>
                </a:lnTo>
                <a:lnTo>
                  <a:pt x="1384518" y="1012956"/>
                </a:lnTo>
                <a:lnTo>
                  <a:pt x="1390343" y="1128219"/>
                </a:lnTo>
                <a:lnTo>
                  <a:pt x="1316630" y="1245442"/>
                </a:lnTo>
                <a:lnTo>
                  <a:pt x="1226277" y="1336442"/>
                </a:lnTo>
                <a:lnTo>
                  <a:pt x="1182181" y="1373039"/>
                </a:lnTo>
                <a:lnTo>
                  <a:pt x="1084912" y="2142024"/>
                </a:lnTo>
                <a:lnTo>
                  <a:pt x="1569716" y="2085445"/>
                </a:lnTo>
                <a:lnTo>
                  <a:pt x="1799901" y="1998001"/>
                </a:lnTo>
                <a:lnTo>
                  <a:pt x="1837194" y="1817967"/>
                </a:lnTo>
                <a:lnTo>
                  <a:pt x="1743318" y="1483618"/>
                </a:lnTo>
                <a:lnTo>
                  <a:pt x="1747084" y="881777"/>
                </a:lnTo>
                <a:close/>
              </a:path>
              <a:path w="1837690" h="2142490">
                <a:moveTo>
                  <a:pt x="874772" y="0"/>
                </a:moveTo>
                <a:lnTo>
                  <a:pt x="818017" y="592"/>
                </a:lnTo>
                <a:lnTo>
                  <a:pt x="759324" y="2293"/>
                </a:lnTo>
                <a:lnTo>
                  <a:pt x="699594" y="5104"/>
                </a:lnTo>
                <a:lnTo>
                  <a:pt x="639723" y="9030"/>
                </a:lnTo>
                <a:lnTo>
                  <a:pt x="580611" y="14071"/>
                </a:lnTo>
                <a:lnTo>
                  <a:pt x="523155" y="20230"/>
                </a:lnTo>
                <a:lnTo>
                  <a:pt x="468255" y="27511"/>
                </a:lnTo>
                <a:lnTo>
                  <a:pt x="416809" y="35916"/>
                </a:lnTo>
                <a:lnTo>
                  <a:pt x="369715" y="45447"/>
                </a:lnTo>
                <a:lnTo>
                  <a:pt x="327872" y="56107"/>
                </a:lnTo>
                <a:lnTo>
                  <a:pt x="244030" y="86716"/>
                </a:lnTo>
                <a:lnTo>
                  <a:pt x="201640" y="105129"/>
                </a:lnTo>
                <a:lnTo>
                  <a:pt x="164296" y="124877"/>
                </a:lnTo>
                <a:lnTo>
                  <a:pt x="131284" y="147700"/>
                </a:lnTo>
                <a:lnTo>
                  <a:pt x="101891" y="175337"/>
                </a:lnTo>
                <a:lnTo>
                  <a:pt x="75403" y="209530"/>
                </a:lnTo>
                <a:lnTo>
                  <a:pt x="51107" y="252018"/>
                </a:lnTo>
                <a:lnTo>
                  <a:pt x="28290" y="304540"/>
                </a:lnTo>
                <a:lnTo>
                  <a:pt x="6238" y="368837"/>
                </a:lnTo>
                <a:lnTo>
                  <a:pt x="0" y="419872"/>
                </a:lnTo>
                <a:lnTo>
                  <a:pt x="10455" y="468712"/>
                </a:lnTo>
                <a:lnTo>
                  <a:pt x="33469" y="513693"/>
                </a:lnTo>
                <a:lnTo>
                  <a:pt x="64903" y="553150"/>
                </a:lnTo>
                <a:lnTo>
                  <a:pt x="100622" y="585417"/>
                </a:lnTo>
                <a:lnTo>
                  <a:pt x="136488" y="608828"/>
                </a:lnTo>
                <a:lnTo>
                  <a:pt x="205439" y="630031"/>
                </a:lnTo>
                <a:lnTo>
                  <a:pt x="246610" y="637689"/>
                </a:lnTo>
                <a:lnTo>
                  <a:pt x="291321" y="644721"/>
                </a:lnTo>
                <a:lnTo>
                  <a:pt x="339014" y="651153"/>
                </a:lnTo>
                <a:lnTo>
                  <a:pt x="389133" y="657010"/>
                </a:lnTo>
                <a:lnTo>
                  <a:pt x="441120" y="662320"/>
                </a:lnTo>
                <a:lnTo>
                  <a:pt x="494417" y="667107"/>
                </a:lnTo>
                <a:lnTo>
                  <a:pt x="602713" y="675219"/>
                </a:lnTo>
                <a:lnTo>
                  <a:pt x="709562" y="681556"/>
                </a:lnTo>
                <a:lnTo>
                  <a:pt x="901080" y="689741"/>
                </a:lnTo>
                <a:lnTo>
                  <a:pt x="948780" y="697121"/>
                </a:lnTo>
                <a:lnTo>
                  <a:pt x="992156" y="715071"/>
                </a:lnTo>
                <a:lnTo>
                  <a:pt x="1029750" y="742255"/>
                </a:lnTo>
                <a:lnTo>
                  <a:pt x="1060104" y="777339"/>
                </a:lnTo>
                <a:lnTo>
                  <a:pt x="1081763" y="818987"/>
                </a:lnTo>
                <a:lnTo>
                  <a:pt x="1093269" y="865864"/>
                </a:lnTo>
                <a:lnTo>
                  <a:pt x="1113601" y="1033530"/>
                </a:lnTo>
                <a:lnTo>
                  <a:pt x="1206567" y="921323"/>
                </a:lnTo>
                <a:lnTo>
                  <a:pt x="1265776" y="881777"/>
                </a:lnTo>
                <a:lnTo>
                  <a:pt x="1747084" y="881777"/>
                </a:lnTo>
                <a:lnTo>
                  <a:pt x="1747948" y="743688"/>
                </a:lnTo>
                <a:lnTo>
                  <a:pt x="1685012" y="344540"/>
                </a:lnTo>
                <a:lnTo>
                  <a:pt x="1496480" y="148920"/>
                </a:lnTo>
                <a:lnTo>
                  <a:pt x="1124320" y="19574"/>
                </a:lnTo>
                <a:lnTo>
                  <a:pt x="1064458" y="8661"/>
                </a:lnTo>
                <a:lnTo>
                  <a:pt x="1024434" y="4846"/>
                </a:lnTo>
                <a:lnTo>
                  <a:pt x="978879" y="2129"/>
                </a:lnTo>
                <a:lnTo>
                  <a:pt x="928693" y="513"/>
                </a:lnTo>
                <a:lnTo>
                  <a:pt x="874772" y="0"/>
                </a:lnTo>
                <a:close/>
              </a:path>
            </a:pathLst>
          </a:custGeom>
          <a:solidFill>
            <a:srgbClr val="8B5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213889" y="6480237"/>
            <a:ext cx="1441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231F20"/>
                </a:solidFill>
                <a:latin typeface="Muli"/>
                <a:cs typeface="Muli"/>
              </a:rPr>
              <a:t>1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2366" y="2805333"/>
            <a:ext cx="678688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marR="163830" indent="1103630">
              <a:lnSpc>
                <a:spcPct val="100000"/>
              </a:lnSpc>
              <a:spcBef>
                <a:spcPts val="100"/>
              </a:spcBef>
            </a:pPr>
            <a:r>
              <a:rPr spc="55" dirty="0"/>
              <a:t>Jini </a:t>
            </a:r>
            <a:r>
              <a:rPr spc="50" dirty="0"/>
              <a:t>etlagnutmuit </a:t>
            </a:r>
            <a:r>
              <a:rPr spc="55" dirty="0"/>
              <a:t>ta’n </a:t>
            </a:r>
            <a:r>
              <a:rPr spc="35" dirty="0"/>
              <a:t>telmila’sip  </a:t>
            </a:r>
            <a:r>
              <a:rPr spc="30" dirty="0"/>
              <a:t>maljewe’juiteg. </a:t>
            </a:r>
            <a:r>
              <a:rPr spc="10" dirty="0"/>
              <a:t>Ta’n </a:t>
            </a:r>
            <a:r>
              <a:rPr spc="15" dirty="0"/>
              <a:t>goqwei </a:t>
            </a:r>
            <a:r>
              <a:rPr spc="30" dirty="0"/>
              <a:t>migwite’tg </a:t>
            </a:r>
            <a:r>
              <a:rPr spc="40" dirty="0"/>
              <a:t>na</a:t>
            </a:r>
            <a:r>
              <a:rPr spc="175" dirty="0"/>
              <a:t> </a:t>
            </a:r>
            <a:r>
              <a:rPr spc="25" dirty="0"/>
              <a:t>gaqi’sg</a:t>
            </a:r>
          </a:p>
          <a:p>
            <a:pPr marL="12700">
              <a:lnSpc>
                <a:spcPct val="100000"/>
              </a:lnSpc>
            </a:pPr>
            <a:r>
              <a:rPr spc="35" dirty="0"/>
              <a:t>almila’sip </a:t>
            </a:r>
            <a:r>
              <a:rPr spc="45" dirty="0"/>
              <a:t>sitmug. </a:t>
            </a:r>
            <a:r>
              <a:rPr spc="30" dirty="0"/>
              <a:t>Mawigsatg’p </a:t>
            </a:r>
            <a:r>
              <a:rPr spc="55" dirty="0"/>
              <a:t>eltoq </a:t>
            </a:r>
            <a:r>
              <a:rPr spc="25" dirty="0"/>
              <a:t>sisgueie’l</a:t>
            </a:r>
            <a:r>
              <a:rPr spc="145" dirty="0"/>
              <a:t> </a:t>
            </a:r>
            <a:r>
              <a:rPr spc="30" dirty="0"/>
              <a:t>gegsl.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57327" y="6480237"/>
            <a:ext cx="14478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5" dirty="0">
                <a:solidFill>
                  <a:srgbClr val="231F20"/>
                </a:solidFill>
                <a:latin typeface="Muli"/>
                <a:cs typeface="Muli"/>
              </a:rPr>
              <a:t>2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0" y="636822"/>
            <a:ext cx="114300" cy="27940"/>
          </a:xfrm>
          <a:custGeom>
            <a:avLst/>
            <a:gdLst/>
            <a:ahLst/>
            <a:cxnLst/>
            <a:rect l="l" t="t" r="r" b="b"/>
            <a:pathLst>
              <a:path w="114300" h="27940">
                <a:moveTo>
                  <a:pt x="31998" y="0"/>
                </a:moveTo>
                <a:lnTo>
                  <a:pt x="0" y="28"/>
                </a:lnTo>
                <a:lnTo>
                  <a:pt x="0" y="27376"/>
                </a:lnTo>
                <a:lnTo>
                  <a:pt x="114300" y="27563"/>
                </a:lnTo>
                <a:lnTo>
                  <a:pt x="114300" y="354"/>
                </a:lnTo>
                <a:lnTo>
                  <a:pt x="31998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0" y="717557"/>
            <a:ext cx="114300" cy="27940"/>
          </a:xfrm>
          <a:custGeom>
            <a:avLst/>
            <a:gdLst/>
            <a:ahLst/>
            <a:cxnLst/>
            <a:rect l="l" t="t" r="r" b="b"/>
            <a:pathLst>
              <a:path w="114300" h="27940">
                <a:moveTo>
                  <a:pt x="23407" y="0"/>
                </a:moveTo>
                <a:lnTo>
                  <a:pt x="0" y="21"/>
                </a:lnTo>
                <a:lnTo>
                  <a:pt x="0" y="27393"/>
                </a:lnTo>
                <a:lnTo>
                  <a:pt x="114300" y="27580"/>
                </a:lnTo>
                <a:lnTo>
                  <a:pt x="114300" y="401"/>
                </a:lnTo>
                <a:lnTo>
                  <a:pt x="23407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71180" y="539454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15520" y="0"/>
                </a:moveTo>
                <a:lnTo>
                  <a:pt x="2219" y="17610"/>
                </a:lnTo>
                <a:lnTo>
                  <a:pt x="0" y="27444"/>
                </a:lnTo>
                <a:lnTo>
                  <a:pt x="6029" y="34636"/>
                </a:lnTo>
                <a:lnTo>
                  <a:pt x="15520" y="36610"/>
                </a:lnTo>
                <a:lnTo>
                  <a:pt x="15520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72114" y="813741"/>
            <a:ext cx="14604" cy="36830"/>
          </a:xfrm>
          <a:custGeom>
            <a:avLst/>
            <a:gdLst/>
            <a:ahLst/>
            <a:cxnLst/>
            <a:rect l="l" t="t" r="r" b="b"/>
            <a:pathLst>
              <a:path w="14604" h="36830">
                <a:moveTo>
                  <a:pt x="13000" y="0"/>
                </a:moveTo>
                <a:lnTo>
                  <a:pt x="4384" y="4079"/>
                </a:lnTo>
                <a:lnTo>
                  <a:pt x="0" y="13039"/>
                </a:lnTo>
                <a:lnTo>
                  <a:pt x="3379" y="23310"/>
                </a:lnTo>
                <a:lnTo>
                  <a:pt x="14585" y="36234"/>
                </a:lnTo>
                <a:lnTo>
                  <a:pt x="14585" y="744"/>
                </a:lnTo>
                <a:lnTo>
                  <a:pt x="13000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6154" y="224877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20">
                <a:moveTo>
                  <a:pt x="35547" y="0"/>
                </a:moveTo>
                <a:lnTo>
                  <a:pt x="21819" y="2848"/>
                </a:lnTo>
                <a:lnTo>
                  <a:pt x="10553" y="10544"/>
                </a:lnTo>
                <a:lnTo>
                  <a:pt x="2889" y="21859"/>
                </a:lnTo>
                <a:lnTo>
                  <a:pt x="0" y="35547"/>
                </a:lnTo>
                <a:lnTo>
                  <a:pt x="2676" y="48978"/>
                </a:lnTo>
                <a:lnTo>
                  <a:pt x="10102" y="60118"/>
                </a:lnTo>
                <a:lnTo>
                  <a:pt x="21063" y="67844"/>
                </a:lnTo>
                <a:lnTo>
                  <a:pt x="34340" y="71031"/>
                </a:lnTo>
                <a:lnTo>
                  <a:pt x="48604" y="68585"/>
                </a:lnTo>
                <a:lnTo>
                  <a:pt x="50546" y="67289"/>
                </a:lnTo>
                <a:lnTo>
                  <a:pt x="50546" y="45735"/>
                </a:lnTo>
                <a:lnTo>
                  <a:pt x="49018" y="45207"/>
                </a:lnTo>
                <a:lnTo>
                  <a:pt x="48442" y="44024"/>
                </a:lnTo>
                <a:lnTo>
                  <a:pt x="35325" y="44024"/>
                </a:lnTo>
                <a:lnTo>
                  <a:pt x="29447" y="41915"/>
                </a:lnTo>
                <a:lnTo>
                  <a:pt x="26797" y="35547"/>
                </a:lnTo>
                <a:lnTo>
                  <a:pt x="29447" y="29169"/>
                </a:lnTo>
                <a:lnTo>
                  <a:pt x="35325" y="27065"/>
                </a:lnTo>
                <a:lnTo>
                  <a:pt x="48439" y="27065"/>
                </a:lnTo>
                <a:lnTo>
                  <a:pt x="49016" y="25880"/>
                </a:lnTo>
                <a:lnTo>
                  <a:pt x="50546" y="25352"/>
                </a:lnTo>
                <a:lnTo>
                  <a:pt x="50546" y="3630"/>
                </a:lnTo>
                <a:lnTo>
                  <a:pt x="49401" y="2843"/>
                </a:lnTo>
                <a:lnTo>
                  <a:pt x="35547" y="0"/>
                </a:lnTo>
                <a:close/>
              </a:path>
              <a:path w="50800" h="71120">
                <a:moveTo>
                  <a:pt x="50546" y="25352"/>
                </a:moveTo>
                <a:lnTo>
                  <a:pt x="49016" y="25880"/>
                </a:lnTo>
                <a:lnTo>
                  <a:pt x="44310" y="35547"/>
                </a:lnTo>
                <a:lnTo>
                  <a:pt x="49018" y="45207"/>
                </a:lnTo>
                <a:lnTo>
                  <a:pt x="50546" y="45735"/>
                </a:lnTo>
                <a:lnTo>
                  <a:pt x="50546" y="25352"/>
                </a:lnTo>
                <a:close/>
              </a:path>
              <a:path w="50800" h="71120">
                <a:moveTo>
                  <a:pt x="44310" y="35547"/>
                </a:moveTo>
                <a:lnTo>
                  <a:pt x="41316" y="41894"/>
                </a:lnTo>
                <a:lnTo>
                  <a:pt x="35325" y="44024"/>
                </a:lnTo>
                <a:lnTo>
                  <a:pt x="48442" y="44024"/>
                </a:lnTo>
                <a:lnTo>
                  <a:pt x="44310" y="35547"/>
                </a:lnTo>
                <a:close/>
              </a:path>
              <a:path w="50800" h="71120">
                <a:moveTo>
                  <a:pt x="48439" y="27065"/>
                </a:moveTo>
                <a:lnTo>
                  <a:pt x="35325" y="27065"/>
                </a:lnTo>
                <a:lnTo>
                  <a:pt x="41316" y="29201"/>
                </a:lnTo>
                <a:lnTo>
                  <a:pt x="44310" y="35547"/>
                </a:lnTo>
                <a:lnTo>
                  <a:pt x="48439" y="27065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72400" y="5938102"/>
            <a:ext cx="114300" cy="27940"/>
          </a:xfrm>
          <a:custGeom>
            <a:avLst/>
            <a:gdLst/>
            <a:ahLst/>
            <a:cxnLst/>
            <a:rect l="l" t="t" r="r" b="b"/>
            <a:pathLst>
              <a:path w="114300" h="27939">
                <a:moveTo>
                  <a:pt x="31998" y="0"/>
                </a:moveTo>
                <a:lnTo>
                  <a:pt x="0" y="29"/>
                </a:lnTo>
                <a:lnTo>
                  <a:pt x="0" y="27379"/>
                </a:lnTo>
                <a:lnTo>
                  <a:pt x="114300" y="27566"/>
                </a:lnTo>
                <a:lnTo>
                  <a:pt x="114300" y="352"/>
                </a:lnTo>
                <a:lnTo>
                  <a:pt x="31998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0" y="6018838"/>
            <a:ext cx="114300" cy="27940"/>
          </a:xfrm>
          <a:custGeom>
            <a:avLst/>
            <a:gdLst/>
            <a:ahLst/>
            <a:cxnLst/>
            <a:rect l="l" t="t" r="r" b="b"/>
            <a:pathLst>
              <a:path w="114300" h="27939">
                <a:moveTo>
                  <a:pt x="23407" y="0"/>
                </a:moveTo>
                <a:lnTo>
                  <a:pt x="0" y="21"/>
                </a:lnTo>
                <a:lnTo>
                  <a:pt x="0" y="27393"/>
                </a:lnTo>
                <a:lnTo>
                  <a:pt x="114300" y="27580"/>
                </a:lnTo>
                <a:lnTo>
                  <a:pt x="114300" y="401"/>
                </a:lnTo>
                <a:lnTo>
                  <a:pt x="23407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71180" y="5840737"/>
            <a:ext cx="15875" cy="36830"/>
          </a:xfrm>
          <a:custGeom>
            <a:avLst/>
            <a:gdLst/>
            <a:ahLst/>
            <a:cxnLst/>
            <a:rect l="l" t="t" r="r" b="b"/>
            <a:pathLst>
              <a:path w="15875" h="36829">
                <a:moveTo>
                  <a:pt x="15520" y="0"/>
                </a:moveTo>
                <a:lnTo>
                  <a:pt x="2219" y="17610"/>
                </a:lnTo>
                <a:lnTo>
                  <a:pt x="0" y="27444"/>
                </a:lnTo>
                <a:lnTo>
                  <a:pt x="6029" y="34636"/>
                </a:lnTo>
                <a:lnTo>
                  <a:pt x="15520" y="36610"/>
                </a:lnTo>
                <a:lnTo>
                  <a:pt x="15520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72114" y="6115022"/>
            <a:ext cx="14604" cy="36830"/>
          </a:xfrm>
          <a:custGeom>
            <a:avLst/>
            <a:gdLst/>
            <a:ahLst/>
            <a:cxnLst/>
            <a:rect l="l" t="t" r="r" b="b"/>
            <a:pathLst>
              <a:path w="14604" h="36829">
                <a:moveTo>
                  <a:pt x="13000" y="0"/>
                </a:moveTo>
                <a:lnTo>
                  <a:pt x="4384" y="4079"/>
                </a:lnTo>
                <a:lnTo>
                  <a:pt x="0" y="13039"/>
                </a:lnTo>
                <a:lnTo>
                  <a:pt x="3379" y="23310"/>
                </a:lnTo>
                <a:lnTo>
                  <a:pt x="14585" y="36234"/>
                </a:lnTo>
                <a:lnTo>
                  <a:pt x="14585" y="744"/>
                </a:lnTo>
                <a:lnTo>
                  <a:pt x="13000" y="0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36154" y="5526159"/>
            <a:ext cx="50800" cy="71120"/>
          </a:xfrm>
          <a:custGeom>
            <a:avLst/>
            <a:gdLst/>
            <a:ahLst/>
            <a:cxnLst/>
            <a:rect l="l" t="t" r="r" b="b"/>
            <a:pathLst>
              <a:path w="50800" h="71120">
                <a:moveTo>
                  <a:pt x="35547" y="0"/>
                </a:moveTo>
                <a:lnTo>
                  <a:pt x="21819" y="2848"/>
                </a:lnTo>
                <a:lnTo>
                  <a:pt x="10553" y="10544"/>
                </a:lnTo>
                <a:lnTo>
                  <a:pt x="2889" y="21859"/>
                </a:lnTo>
                <a:lnTo>
                  <a:pt x="0" y="35547"/>
                </a:lnTo>
                <a:lnTo>
                  <a:pt x="2676" y="48978"/>
                </a:lnTo>
                <a:lnTo>
                  <a:pt x="10102" y="60118"/>
                </a:lnTo>
                <a:lnTo>
                  <a:pt x="21063" y="67844"/>
                </a:lnTo>
                <a:lnTo>
                  <a:pt x="34340" y="71031"/>
                </a:lnTo>
                <a:lnTo>
                  <a:pt x="48604" y="68585"/>
                </a:lnTo>
                <a:lnTo>
                  <a:pt x="50546" y="67289"/>
                </a:lnTo>
                <a:lnTo>
                  <a:pt x="50546" y="45735"/>
                </a:lnTo>
                <a:lnTo>
                  <a:pt x="49018" y="45207"/>
                </a:lnTo>
                <a:lnTo>
                  <a:pt x="48442" y="44024"/>
                </a:lnTo>
                <a:lnTo>
                  <a:pt x="35325" y="44024"/>
                </a:lnTo>
                <a:lnTo>
                  <a:pt x="29447" y="41915"/>
                </a:lnTo>
                <a:lnTo>
                  <a:pt x="26797" y="35547"/>
                </a:lnTo>
                <a:lnTo>
                  <a:pt x="29447" y="29169"/>
                </a:lnTo>
                <a:lnTo>
                  <a:pt x="35325" y="27065"/>
                </a:lnTo>
                <a:lnTo>
                  <a:pt x="48440" y="27065"/>
                </a:lnTo>
                <a:lnTo>
                  <a:pt x="49016" y="25881"/>
                </a:lnTo>
                <a:lnTo>
                  <a:pt x="50546" y="25354"/>
                </a:lnTo>
                <a:lnTo>
                  <a:pt x="50546" y="3630"/>
                </a:lnTo>
                <a:lnTo>
                  <a:pt x="49401" y="2843"/>
                </a:lnTo>
                <a:lnTo>
                  <a:pt x="35547" y="0"/>
                </a:lnTo>
                <a:close/>
              </a:path>
              <a:path w="50800" h="71120">
                <a:moveTo>
                  <a:pt x="50546" y="25354"/>
                </a:moveTo>
                <a:lnTo>
                  <a:pt x="49016" y="25881"/>
                </a:lnTo>
                <a:lnTo>
                  <a:pt x="44310" y="35547"/>
                </a:lnTo>
                <a:lnTo>
                  <a:pt x="49018" y="45207"/>
                </a:lnTo>
                <a:lnTo>
                  <a:pt x="50546" y="45735"/>
                </a:lnTo>
                <a:lnTo>
                  <a:pt x="50546" y="25354"/>
                </a:lnTo>
                <a:close/>
              </a:path>
              <a:path w="50800" h="71120">
                <a:moveTo>
                  <a:pt x="44310" y="35547"/>
                </a:moveTo>
                <a:lnTo>
                  <a:pt x="41316" y="41894"/>
                </a:lnTo>
                <a:lnTo>
                  <a:pt x="35325" y="44024"/>
                </a:lnTo>
                <a:lnTo>
                  <a:pt x="48442" y="44024"/>
                </a:lnTo>
                <a:lnTo>
                  <a:pt x="44310" y="35547"/>
                </a:lnTo>
                <a:close/>
              </a:path>
              <a:path w="50800" h="71120">
                <a:moveTo>
                  <a:pt x="48440" y="27065"/>
                </a:moveTo>
                <a:lnTo>
                  <a:pt x="35325" y="27065"/>
                </a:lnTo>
                <a:lnTo>
                  <a:pt x="41316" y="29201"/>
                </a:lnTo>
                <a:lnTo>
                  <a:pt x="44310" y="35547"/>
                </a:lnTo>
                <a:lnTo>
                  <a:pt x="48440" y="27065"/>
                </a:lnTo>
                <a:close/>
              </a:path>
            </a:pathLst>
          </a:custGeom>
          <a:solidFill>
            <a:srgbClr val="81D4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7886700" cy="1312545"/>
          </a:xfrm>
          <a:custGeom>
            <a:avLst/>
            <a:gdLst/>
            <a:ahLst/>
            <a:cxnLst/>
            <a:rect l="l" t="t" r="r" b="b"/>
            <a:pathLst>
              <a:path w="7886700" h="1312545">
                <a:moveTo>
                  <a:pt x="0" y="1312316"/>
                </a:moveTo>
                <a:lnTo>
                  <a:pt x="7886700" y="1312316"/>
                </a:lnTo>
                <a:lnTo>
                  <a:pt x="7886700" y="0"/>
                </a:lnTo>
                <a:lnTo>
                  <a:pt x="0" y="0"/>
                </a:lnTo>
                <a:lnTo>
                  <a:pt x="0" y="1312316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219018"/>
            <a:ext cx="7886700" cy="5639435"/>
          </a:xfrm>
          <a:custGeom>
            <a:avLst/>
            <a:gdLst/>
            <a:ahLst/>
            <a:cxnLst/>
            <a:rect l="l" t="t" r="r" b="b"/>
            <a:pathLst>
              <a:path w="7886700" h="5639434">
                <a:moveTo>
                  <a:pt x="455040" y="0"/>
                </a:moveTo>
                <a:lnTo>
                  <a:pt x="0" y="11438"/>
                </a:lnTo>
                <a:lnTo>
                  <a:pt x="0" y="5638981"/>
                </a:lnTo>
                <a:lnTo>
                  <a:pt x="7886700" y="5638981"/>
                </a:lnTo>
                <a:lnTo>
                  <a:pt x="7886700" y="1627393"/>
                </a:lnTo>
                <a:lnTo>
                  <a:pt x="6407169" y="1169252"/>
                </a:lnTo>
                <a:lnTo>
                  <a:pt x="5023090" y="759029"/>
                </a:lnTo>
                <a:lnTo>
                  <a:pt x="3856415" y="451015"/>
                </a:lnTo>
                <a:lnTo>
                  <a:pt x="2318508" y="79462"/>
                </a:lnTo>
                <a:lnTo>
                  <a:pt x="1532567" y="5994"/>
                </a:lnTo>
                <a:lnTo>
                  <a:pt x="455040" y="0"/>
                </a:lnTo>
                <a:close/>
              </a:path>
            </a:pathLst>
          </a:custGeom>
          <a:solidFill>
            <a:srgbClr val="8B5D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618994"/>
            <a:ext cx="141605" cy="334010"/>
          </a:xfrm>
          <a:custGeom>
            <a:avLst/>
            <a:gdLst/>
            <a:ahLst/>
            <a:cxnLst/>
            <a:rect l="l" t="t" r="r" b="b"/>
            <a:pathLst>
              <a:path w="141605" h="334010">
                <a:moveTo>
                  <a:pt x="0" y="0"/>
                </a:moveTo>
                <a:lnTo>
                  <a:pt x="0" y="333547"/>
                </a:lnTo>
                <a:lnTo>
                  <a:pt x="123734" y="204663"/>
                </a:lnTo>
                <a:lnTo>
                  <a:pt x="137332" y="183187"/>
                </a:lnTo>
                <a:lnTo>
                  <a:pt x="141430" y="159000"/>
                </a:lnTo>
                <a:lnTo>
                  <a:pt x="136106" y="135051"/>
                </a:lnTo>
                <a:lnTo>
                  <a:pt x="121436" y="114290"/>
                </a:lnTo>
                <a:lnTo>
                  <a:pt x="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8371" y="1133174"/>
            <a:ext cx="7698329" cy="3932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23154" y="488086"/>
            <a:ext cx="1027430" cy="349885"/>
          </a:xfrm>
          <a:custGeom>
            <a:avLst/>
            <a:gdLst/>
            <a:ahLst/>
            <a:cxnLst/>
            <a:rect l="l" t="t" r="r" b="b"/>
            <a:pathLst>
              <a:path w="1027429" h="349884">
                <a:moveTo>
                  <a:pt x="88731" y="43803"/>
                </a:moveTo>
                <a:lnTo>
                  <a:pt x="36362" y="108810"/>
                </a:lnTo>
                <a:lnTo>
                  <a:pt x="0" y="267327"/>
                </a:lnTo>
                <a:lnTo>
                  <a:pt x="30092" y="282332"/>
                </a:lnTo>
                <a:lnTo>
                  <a:pt x="102241" y="307631"/>
                </a:lnTo>
                <a:lnTo>
                  <a:pt x="143455" y="317973"/>
                </a:lnTo>
                <a:lnTo>
                  <a:pt x="187531" y="326811"/>
                </a:lnTo>
                <a:lnTo>
                  <a:pt x="234048" y="334167"/>
                </a:lnTo>
                <a:lnTo>
                  <a:pt x="282583" y="340066"/>
                </a:lnTo>
                <a:lnTo>
                  <a:pt x="332714" y="344533"/>
                </a:lnTo>
                <a:lnTo>
                  <a:pt x="384019" y="347592"/>
                </a:lnTo>
                <a:lnTo>
                  <a:pt x="436075" y="349267"/>
                </a:lnTo>
                <a:lnTo>
                  <a:pt x="488461" y="349582"/>
                </a:lnTo>
                <a:lnTo>
                  <a:pt x="540753" y="348562"/>
                </a:lnTo>
                <a:lnTo>
                  <a:pt x="592531" y="346232"/>
                </a:lnTo>
                <a:lnTo>
                  <a:pt x="643372" y="342614"/>
                </a:lnTo>
                <a:lnTo>
                  <a:pt x="692853" y="337735"/>
                </a:lnTo>
                <a:lnTo>
                  <a:pt x="740552" y="331618"/>
                </a:lnTo>
                <a:lnTo>
                  <a:pt x="786047" y="324287"/>
                </a:lnTo>
                <a:lnTo>
                  <a:pt x="828916" y="315767"/>
                </a:lnTo>
                <a:lnTo>
                  <a:pt x="868736" y="306082"/>
                </a:lnTo>
                <a:lnTo>
                  <a:pt x="937543" y="283314"/>
                </a:lnTo>
                <a:lnTo>
                  <a:pt x="989089" y="256179"/>
                </a:lnTo>
                <a:lnTo>
                  <a:pt x="1019996" y="224870"/>
                </a:lnTo>
                <a:lnTo>
                  <a:pt x="1026888" y="189583"/>
                </a:lnTo>
                <a:lnTo>
                  <a:pt x="1020272" y="170508"/>
                </a:lnTo>
                <a:lnTo>
                  <a:pt x="1006386" y="150512"/>
                </a:lnTo>
                <a:lnTo>
                  <a:pt x="386384" y="150512"/>
                </a:lnTo>
                <a:lnTo>
                  <a:pt x="193331" y="61354"/>
                </a:lnTo>
                <a:lnTo>
                  <a:pt x="88731" y="43803"/>
                </a:lnTo>
                <a:close/>
              </a:path>
              <a:path w="1027429" h="349884">
                <a:moveTo>
                  <a:pt x="562730" y="13477"/>
                </a:moveTo>
                <a:lnTo>
                  <a:pt x="492670" y="49140"/>
                </a:lnTo>
                <a:lnTo>
                  <a:pt x="386384" y="150512"/>
                </a:lnTo>
                <a:lnTo>
                  <a:pt x="1006386" y="150512"/>
                </a:lnTo>
                <a:lnTo>
                  <a:pt x="990182" y="132541"/>
                </a:lnTo>
                <a:lnTo>
                  <a:pt x="718845" y="132541"/>
                </a:lnTo>
                <a:lnTo>
                  <a:pt x="627732" y="41839"/>
                </a:lnTo>
                <a:lnTo>
                  <a:pt x="562730" y="13477"/>
                </a:lnTo>
                <a:close/>
              </a:path>
              <a:path w="1027429" h="349884">
                <a:moveTo>
                  <a:pt x="842408" y="0"/>
                </a:moveTo>
                <a:lnTo>
                  <a:pt x="789053" y="31731"/>
                </a:lnTo>
                <a:lnTo>
                  <a:pt x="718845" y="132541"/>
                </a:lnTo>
                <a:lnTo>
                  <a:pt x="990182" y="132541"/>
                </a:lnTo>
                <a:lnTo>
                  <a:pt x="905866" y="39032"/>
                </a:lnTo>
                <a:lnTo>
                  <a:pt x="8424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41931" y="242990"/>
            <a:ext cx="1417955" cy="482600"/>
          </a:xfrm>
          <a:custGeom>
            <a:avLst/>
            <a:gdLst/>
            <a:ahLst/>
            <a:cxnLst/>
            <a:rect l="l" t="t" r="r" b="b"/>
            <a:pathLst>
              <a:path w="1417954" h="482600">
                <a:moveTo>
                  <a:pt x="122440" y="60442"/>
                </a:moveTo>
                <a:lnTo>
                  <a:pt x="50178" y="150137"/>
                </a:lnTo>
                <a:lnTo>
                  <a:pt x="0" y="368854"/>
                </a:lnTo>
                <a:lnTo>
                  <a:pt x="29510" y="384083"/>
                </a:lnTo>
                <a:lnTo>
                  <a:pt x="97546" y="411106"/>
                </a:lnTo>
                <a:lnTo>
                  <a:pt x="135628" y="422925"/>
                </a:lnTo>
                <a:lnTo>
                  <a:pt x="176123" y="433633"/>
                </a:lnTo>
                <a:lnTo>
                  <a:pt x="218809" y="443242"/>
                </a:lnTo>
                <a:lnTo>
                  <a:pt x="263464" y="451766"/>
                </a:lnTo>
                <a:lnTo>
                  <a:pt x="309866" y="459216"/>
                </a:lnTo>
                <a:lnTo>
                  <a:pt x="357794" y="465607"/>
                </a:lnTo>
                <a:lnTo>
                  <a:pt x="407024" y="470950"/>
                </a:lnTo>
                <a:lnTo>
                  <a:pt x="457335" y="475259"/>
                </a:lnTo>
                <a:lnTo>
                  <a:pt x="508505" y="478546"/>
                </a:lnTo>
                <a:lnTo>
                  <a:pt x="560313" y="480824"/>
                </a:lnTo>
                <a:lnTo>
                  <a:pt x="612535" y="482105"/>
                </a:lnTo>
                <a:lnTo>
                  <a:pt x="664950" y="482404"/>
                </a:lnTo>
                <a:lnTo>
                  <a:pt x="717336" y="481732"/>
                </a:lnTo>
                <a:lnTo>
                  <a:pt x="769471" y="480102"/>
                </a:lnTo>
                <a:lnTo>
                  <a:pt x="821133" y="477527"/>
                </a:lnTo>
                <a:lnTo>
                  <a:pt x="872100" y="474020"/>
                </a:lnTo>
                <a:lnTo>
                  <a:pt x="922150" y="469593"/>
                </a:lnTo>
                <a:lnTo>
                  <a:pt x="971060" y="464260"/>
                </a:lnTo>
                <a:lnTo>
                  <a:pt x="1018610" y="458033"/>
                </a:lnTo>
                <a:lnTo>
                  <a:pt x="1064576" y="450925"/>
                </a:lnTo>
                <a:lnTo>
                  <a:pt x="1108737" y="442948"/>
                </a:lnTo>
                <a:lnTo>
                  <a:pt x="1150871" y="434116"/>
                </a:lnTo>
                <a:lnTo>
                  <a:pt x="1190755" y="424442"/>
                </a:lnTo>
                <a:lnTo>
                  <a:pt x="1228169" y="413937"/>
                </a:lnTo>
                <a:lnTo>
                  <a:pt x="1294694" y="390490"/>
                </a:lnTo>
                <a:lnTo>
                  <a:pt x="1348670" y="363876"/>
                </a:lnTo>
                <a:lnTo>
                  <a:pt x="1388320" y="334199"/>
                </a:lnTo>
                <a:lnTo>
                  <a:pt x="1411869" y="301560"/>
                </a:lnTo>
                <a:lnTo>
                  <a:pt x="1417541" y="266062"/>
                </a:lnTo>
                <a:lnTo>
                  <a:pt x="1413118" y="247273"/>
                </a:lnTo>
                <a:lnTo>
                  <a:pt x="1403559" y="227807"/>
                </a:lnTo>
                <a:lnTo>
                  <a:pt x="1388643" y="207678"/>
                </a:lnTo>
                <a:lnTo>
                  <a:pt x="533146" y="207678"/>
                </a:lnTo>
                <a:lnTo>
                  <a:pt x="266769" y="84659"/>
                </a:lnTo>
                <a:lnTo>
                  <a:pt x="122440" y="60442"/>
                </a:lnTo>
                <a:close/>
              </a:path>
              <a:path w="1417954" h="482600">
                <a:moveTo>
                  <a:pt x="776465" y="18592"/>
                </a:moveTo>
                <a:lnTo>
                  <a:pt x="679795" y="67801"/>
                </a:lnTo>
                <a:lnTo>
                  <a:pt x="533146" y="207678"/>
                </a:lnTo>
                <a:lnTo>
                  <a:pt x="1388643" y="207678"/>
                </a:lnTo>
                <a:lnTo>
                  <a:pt x="1366277" y="182875"/>
                </a:lnTo>
                <a:lnTo>
                  <a:pt x="991895" y="182875"/>
                </a:lnTo>
                <a:lnTo>
                  <a:pt x="866162" y="57725"/>
                </a:lnTo>
                <a:lnTo>
                  <a:pt x="776465" y="18592"/>
                </a:lnTo>
                <a:close/>
              </a:path>
              <a:path w="1417954" h="482600">
                <a:moveTo>
                  <a:pt x="1162370" y="0"/>
                </a:moveTo>
                <a:lnTo>
                  <a:pt x="1088755" y="43781"/>
                </a:lnTo>
                <a:lnTo>
                  <a:pt x="991895" y="182875"/>
                </a:lnTo>
                <a:lnTo>
                  <a:pt x="1366277" y="182875"/>
                </a:lnTo>
                <a:lnTo>
                  <a:pt x="1249934" y="53857"/>
                </a:lnTo>
                <a:lnTo>
                  <a:pt x="1162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19319" y="163917"/>
            <a:ext cx="887094" cy="302260"/>
          </a:xfrm>
          <a:custGeom>
            <a:avLst/>
            <a:gdLst/>
            <a:ahLst/>
            <a:cxnLst/>
            <a:rect l="l" t="t" r="r" b="b"/>
            <a:pathLst>
              <a:path w="887095" h="302259">
                <a:moveTo>
                  <a:pt x="76604" y="37814"/>
                </a:moveTo>
                <a:lnTo>
                  <a:pt x="31393" y="93936"/>
                </a:lnTo>
                <a:lnTo>
                  <a:pt x="0" y="230785"/>
                </a:lnTo>
                <a:lnTo>
                  <a:pt x="30476" y="245685"/>
                </a:lnTo>
                <a:lnTo>
                  <a:pt x="105014" y="270030"/>
                </a:lnTo>
                <a:lnTo>
                  <a:pt x="147939" y="279541"/>
                </a:lnTo>
                <a:lnTo>
                  <a:pt x="193875" y="287321"/>
                </a:lnTo>
                <a:lnTo>
                  <a:pt x="242254" y="293403"/>
                </a:lnTo>
                <a:lnTo>
                  <a:pt x="292507" y="297820"/>
                </a:lnTo>
                <a:lnTo>
                  <a:pt x="344064" y="300605"/>
                </a:lnTo>
                <a:lnTo>
                  <a:pt x="396357" y="301790"/>
                </a:lnTo>
                <a:lnTo>
                  <a:pt x="448817" y="301408"/>
                </a:lnTo>
                <a:lnTo>
                  <a:pt x="500874" y="299491"/>
                </a:lnTo>
                <a:lnTo>
                  <a:pt x="551961" y="296074"/>
                </a:lnTo>
                <a:lnTo>
                  <a:pt x="601507" y="291188"/>
                </a:lnTo>
                <a:lnTo>
                  <a:pt x="648944" y="284866"/>
                </a:lnTo>
                <a:lnTo>
                  <a:pt x="693704" y="277141"/>
                </a:lnTo>
                <a:lnTo>
                  <a:pt x="735216" y="268046"/>
                </a:lnTo>
                <a:lnTo>
                  <a:pt x="772912" y="257613"/>
                </a:lnTo>
                <a:lnTo>
                  <a:pt x="834581" y="232866"/>
                </a:lnTo>
                <a:lnTo>
                  <a:pt x="874158" y="203163"/>
                </a:lnTo>
                <a:lnTo>
                  <a:pt x="887092" y="168765"/>
                </a:lnTo>
                <a:lnTo>
                  <a:pt x="882146" y="149888"/>
                </a:lnTo>
                <a:lnTo>
                  <a:pt x="868832" y="129935"/>
                </a:lnTo>
                <a:lnTo>
                  <a:pt x="333565" y="129935"/>
                </a:lnTo>
                <a:lnTo>
                  <a:pt x="166904" y="52965"/>
                </a:lnTo>
                <a:lnTo>
                  <a:pt x="76604" y="37814"/>
                </a:lnTo>
                <a:close/>
              </a:path>
              <a:path w="887095" h="302259">
                <a:moveTo>
                  <a:pt x="485811" y="11639"/>
                </a:moveTo>
                <a:lnTo>
                  <a:pt x="425325" y="42424"/>
                </a:lnTo>
                <a:lnTo>
                  <a:pt x="333565" y="129935"/>
                </a:lnTo>
                <a:lnTo>
                  <a:pt x="868832" y="129935"/>
                </a:lnTo>
                <a:lnTo>
                  <a:pt x="854849" y="114428"/>
                </a:lnTo>
                <a:lnTo>
                  <a:pt x="620598" y="114428"/>
                </a:lnTo>
                <a:lnTo>
                  <a:pt x="541932" y="36125"/>
                </a:lnTo>
                <a:lnTo>
                  <a:pt x="485811" y="11639"/>
                </a:lnTo>
                <a:close/>
              </a:path>
              <a:path w="887095" h="302259">
                <a:moveTo>
                  <a:pt x="727265" y="0"/>
                </a:moveTo>
                <a:lnTo>
                  <a:pt x="681205" y="27395"/>
                </a:lnTo>
                <a:lnTo>
                  <a:pt x="620598" y="114428"/>
                </a:lnTo>
                <a:lnTo>
                  <a:pt x="854849" y="114428"/>
                </a:lnTo>
                <a:lnTo>
                  <a:pt x="782050" y="33695"/>
                </a:lnTo>
                <a:lnTo>
                  <a:pt x="7272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11571" y="3917223"/>
            <a:ext cx="2132965" cy="855344"/>
          </a:xfrm>
          <a:custGeom>
            <a:avLst/>
            <a:gdLst/>
            <a:ahLst/>
            <a:cxnLst/>
            <a:rect l="l" t="t" r="r" b="b"/>
            <a:pathLst>
              <a:path w="2132965" h="855345">
                <a:moveTo>
                  <a:pt x="2132471" y="0"/>
                </a:moveTo>
                <a:lnTo>
                  <a:pt x="1489961" y="59088"/>
                </a:lnTo>
                <a:lnTo>
                  <a:pt x="0" y="358395"/>
                </a:lnTo>
                <a:lnTo>
                  <a:pt x="488022" y="696689"/>
                </a:lnTo>
                <a:lnTo>
                  <a:pt x="796551" y="850134"/>
                </a:lnTo>
                <a:lnTo>
                  <a:pt x="1056858" y="855345"/>
                </a:lnTo>
                <a:lnTo>
                  <a:pt x="1400213" y="748933"/>
                </a:lnTo>
                <a:lnTo>
                  <a:pt x="2058798" y="217744"/>
                </a:lnTo>
                <a:lnTo>
                  <a:pt x="2132471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5125" y="4476927"/>
            <a:ext cx="826769" cy="402590"/>
          </a:xfrm>
          <a:custGeom>
            <a:avLst/>
            <a:gdLst/>
            <a:ahLst/>
            <a:cxnLst/>
            <a:rect l="l" t="t" r="r" b="b"/>
            <a:pathLst>
              <a:path w="826770" h="402589">
                <a:moveTo>
                  <a:pt x="0" y="0"/>
                </a:moveTo>
                <a:lnTo>
                  <a:pt x="243145" y="268023"/>
                </a:lnTo>
                <a:lnTo>
                  <a:pt x="410303" y="391829"/>
                </a:lnTo>
                <a:lnTo>
                  <a:pt x="578974" y="402436"/>
                </a:lnTo>
                <a:lnTo>
                  <a:pt x="826655" y="330860"/>
                </a:lnTo>
                <a:lnTo>
                  <a:pt x="521465" y="295895"/>
                </a:lnTo>
                <a:lnTo>
                  <a:pt x="343090" y="254833"/>
                </a:lnTo>
                <a:lnTo>
                  <a:pt x="222551" y="181207"/>
                </a:lnTo>
                <a:lnTo>
                  <a:pt x="90868" y="4855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27422" y="2532011"/>
            <a:ext cx="1165225" cy="918844"/>
          </a:xfrm>
          <a:custGeom>
            <a:avLst/>
            <a:gdLst/>
            <a:ahLst/>
            <a:cxnLst/>
            <a:rect l="l" t="t" r="r" b="b"/>
            <a:pathLst>
              <a:path w="1165225" h="918845">
                <a:moveTo>
                  <a:pt x="1164983" y="0"/>
                </a:moveTo>
                <a:lnTo>
                  <a:pt x="0" y="6007"/>
                </a:lnTo>
                <a:lnTo>
                  <a:pt x="228193" y="918794"/>
                </a:lnTo>
                <a:lnTo>
                  <a:pt x="1080922" y="840714"/>
                </a:lnTo>
                <a:lnTo>
                  <a:pt x="1088278" y="767199"/>
                </a:lnTo>
                <a:lnTo>
                  <a:pt x="704826" y="767199"/>
                </a:lnTo>
                <a:lnTo>
                  <a:pt x="684180" y="766576"/>
                </a:lnTo>
                <a:lnTo>
                  <a:pt x="663321" y="758507"/>
                </a:lnTo>
                <a:lnTo>
                  <a:pt x="645114" y="747022"/>
                </a:lnTo>
                <a:lnTo>
                  <a:pt x="627168" y="735056"/>
                </a:lnTo>
                <a:lnTo>
                  <a:pt x="591502" y="710882"/>
                </a:lnTo>
                <a:lnTo>
                  <a:pt x="131838" y="406158"/>
                </a:lnTo>
                <a:lnTo>
                  <a:pt x="114412" y="389730"/>
                </a:lnTo>
                <a:lnTo>
                  <a:pt x="104584" y="369419"/>
                </a:lnTo>
                <a:lnTo>
                  <a:pt x="102995" y="346938"/>
                </a:lnTo>
                <a:lnTo>
                  <a:pt x="110286" y="324002"/>
                </a:lnTo>
                <a:lnTo>
                  <a:pt x="125572" y="306552"/>
                </a:lnTo>
                <a:lnTo>
                  <a:pt x="146977" y="296362"/>
                </a:lnTo>
                <a:lnTo>
                  <a:pt x="170572" y="294604"/>
                </a:lnTo>
                <a:lnTo>
                  <a:pt x="1135533" y="294604"/>
                </a:lnTo>
                <a:lnTo>
                  <a:pt x="1164983" y="0"/>
                </a:lnTo>
                <a:close/>
              </a:path>
              <a:path w="1165225" h="918845">
                <a:moveTo>
                  <a:pt x="1098575" y="664286"/>
                </a:moveTo>
                <a:lnTo>
                  <a:pt x="725512" y="763227"/>
                </a:lnTo>
                <a:lnTo>
                  <a:pt x="704826" y="767199"/>
                </a:lnTo>
                <a:lnTo>
                  <a:pt x="1088278" y="767199"/>
                </a:lnTo>
                <a:lnTo>
                  <a:pt x="1098575" y="664286"/>
                </a:lnTo>
                <a:close/>
              </a:path>
              <a:path w="1165225" h="918845">
                <a:moveTo>
                  <a:pt x="1135533" y="294604"/>
                </a:moveTo>
                <a:lnTo>
                  <a:pt x="170572" y="294604"/>
                </a:lnTo>
                <a:lnTo>
                  <a:pt x="192430" y="302450"/>
                </a:lnTo>
                <a:lnTo>
                  <a:pt x="707123" y="643648"/>
                </a:lnTo>
                <a:lnTo>
                  <a:pt x="1111338" y="536435"/>
                </a:lnTo>
                <a:lnTo>
                  <a:pt x="1125423" y="395859"/>
                </a:lnTo>
                <a:lnTo>
                  <a:pt x="1135533" y="294604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0419" y="2826612"/>
            <a:ext cx="1008380" cy="473075"/>
          </a:xfrm>
          <a:custGeom>
            <a:avLst/>
            <a:gdLst/>
            <a:ahLst/>
            <a:cxnLst/>
            <a:rect l="l" t="t" r="r" b="b"/>
            <a:pathLst>
              <a:path w="1008379" h="473075">
                <a:moveTo>
                  <a:pt x="67584" y="0"/>
                </a:moveTo>
                <a:lnTo>
                  <a:pt x="43986" y="1756"/>
                </a:lnTo>
                <a:lnTo>
                  <a:pt x="22578" y="11950"/>
                </a:lnTo>
                <a:lnTo>
                  <a:pt x="7285" y="29412"/>
                </a:lnTo>
                <a:lnTo>
                  <a:pt x="0" y="52341"/>
                </a:lnTo>
                <a:lnTo>
                  <a:pt x="1589" y="74818"/>
                </a:lnTo>
                <a:lnTo>
                  <a:pt x="11418" y="95127"/>
                </a:lnTo>
                <a:lnTo>
                  <a:pt x="28850" y="111556"/>
                </a:lnTo>
                <a:lnTo>
                  <a:pt x="488501" y="416280"/>
                </a:lnTo>
                <a:lnTo>
                  <a:pt x="524172" y="440454"/>
                </a:lnTo>
                <a:lnTo>
                  <a:pt x="542118" y="452416"/>
                </a:lnTo>
                <a:lnTo>
                  <a:pt x="560319" y="463905"/>
                </a:lnTo>
                <a:lnTo>
                  <a:pt x="581184" y="471970"/>
                </a:lnTo>
                <a:lnTo>
                  <a:pt x="601829" y="472596"/>
                </a:lnTo>
                <a:lnTo>
                  <a:pt x="622513" y="468628"/>
                </a:lnTo>
                <a:lnTo>
                  <a:pt x="995574" y="369683"/>
                </a:lnTo>
                <a:lnTo>
                  <a:pt x="997634" y="349046"/>
                </a:lnTo>
                <a:lnTo>
                  <a:pt x="604134" y="349046"/>
                </a:lnTo>
                <a:lnTo>
                  <a:pt x="89441" y="7848"/>
                </a:lnTo>
                <a:lnTo>
                  <a:pt x="67584" y="0"/>
                </a:lnTo>
                <a:close/>
              </a:path>
              <a:path w="1008379" h="473075">
                <a:moveTo>
                  <a:pt x="1008337" y="241832"/>
                </a:moveTo>
                <a:lnTo>
                  <a:pt x="604134" y="349046"/>
                </a:lnTo>
                <a:lnTo>
                  <a:pt x="997634" y="349046"/>
                </a:lnTo>
                <a:lnTo>
                  <a:pt x="1008337" y="241832"/>
                </a:lnTo>
                <a:close/>
              </a:path>
            </a:pathLst>
          </a:custGeom>
          <a:solidFill>
            <a:srgbClr val="F15A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09402" y="2312076"/>
            <a:ext cx="1517015" cy="557530"/>
          </a:xfrm>
          <a:custGeom>
            <a:avLst/>
            <a:gdLst/>
            <a:ahLst/>
            <a:cxnLst/>
            <a:rect l="l" t="t" r="r" b="b"/>
            <a:pathLst>
              <a:path w="1517014" h="557530">
                <a:moveTo>
                  <a:pt x="1516708" y="0"/>
                </a:moveTo>
                <a:lnTo>
                  <a:pt x="1059727" y="37249"/>
                </a:lnTo>
                <a:lnTo>
                  <a:pt x="0" y="225940"/>
                </a:lnTo>
                <a:lnTo>
                  <a:pt x="32547" y="256799"/>
                </a:lnTo>
                <a:lnTo>
                  <a:pt x="66686" y="287023"/>
                </a:lnTo>
                <a:lnTo>
                  <a:pt x="102305" y="316455"/>
                </a:lnTo>
                <a:lnTo>
                  <a:pt x="139293" y="344937"/>
                </a:lnTo>
                <a:lnTo>
                  <a:pt x="177539" y="372312"/>
                </a:lnTo>
                <a:lnTo>
                  <a:pt x="216934" y="398421"/>
                </a:lnTo>
                <a:lnTo>
                  <a:pt x="257365" y="423107"/>
                </a:lnTo>
                <a:lnTo>
                  <a:pt x="298722" y="446213"/>
                </a:lnTo>
                <a:lnTo>
                  <a:pt x="340894" y="467579"/>
                </a:lnTo>
                <a:lnTo>
                  <a:pt x="383770" y="487049"/>
                </a:lnTo>
                <a:lnTo>
                  <a:pt x="427240" y="504465"/>
                </a:lnTo>
                <a:lnTo>
                  <a:pt x="471192" y="519669"/>
                </a:lnTo>
                <a:lnTo>
                  <a:pt x="515515" y="532503"/>
                </a:lnTo>
                <a:lnTo>
                  <a:pt x="560100" y="542810"/>
                </a:lnTo>
                <a:lnTo>
                  <a:pt x="604834" y="550432"/>
                </a:lnTo>
                <a:lnTo>
                  <a:pt x="649607" y="555210"/>
                </a:lnTo>
                <a:lnTo>
                  <a:pt x="694309" y="556988"/>
                </a:lnTo>
                <a:lnTo>
                  <a:pt x="738828" y="555607"/>
                </a:lnTo>
                <a:lnTo>
                  <a:pt x="783053" y="550909"/>
                </a:lnTo>
                <a:lnTo>
                  <a:pt x="826874" y="542738"/>
                </a:lnTo>
                <a:lnTo>
                  <a:pt x="870179" y="530934"/>
                </a:lnTo>
                <a:lnTo>
                  <a:pt x="912858" y="515341"/>
                </a:lnTo>
                <a:lnTo>
                  <a:pt x="954801" y="495801"/>
                </a:lnTo>
                <a:lnTo>
                  <a:pt x="995895" y="472155"/>
                </a:lnTo>
                <a:lnTo>
                  <a:pt x="1464309" y="137274"/>
                </a:lnTo>
                <a:lnTo>
                  <a:pt x="1516708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30413" y="2728052"/>
            <a:ext cx="1242060" cy="571500"/>
          </a:xfrm>
          <a:custGeom>
            <a:avLst/>
            <a:gdLst/>
            <a:ahLst/>
            <a:cxnLst/>
            <a:rect l="l" t="t" r="r" b="b"/>
            <a:pathLst>
              <a:path w="1242060" h="571500">
                <a:moveTo>
                  <a:pt x="67584" y="98559"/>
                </a:moveTo>
                <a:lnTo>
                  <a:pt x="43986" y="100318"/>
                </a:lnTo>
                <a:lnTo>
                  <a:pt x="22578" y="110510"/>
                </a:lnTo>
                <a:lnTo>
                  <a:pt x="7285" y="127965"/>
                </a:lnTo>
                <a:lnTo>
                  <a:pt x="0" y="150894"/>
                </a:lnTo>
                <a:lnTo>
                  <a:pt x="1589" y="173372"/>
                </a:lnTo>
                <a:lnTo>
                  <a:pt x="11418" y="193685"/>
                </a:lnTo>
                <a:lnTo>
                  <a:pt x="28850" y="210121"/>
                </a:lnTo>
                <a:lnTo>
                  <a:pt x="488501" y="514845"/>
                </a:lnTo>
                <a:lnTo>
                  <a:pt x="524173" y="539014"/>
                </a:lnTo>
                <a:lnTo>
                  <a:pt x="542123" y="550980"/>
                </a:lnTo>
                <a:lnTo>
                  <a:pt x="560332" y="562470"/>
                </a:lnTo>
                <a:lnTo>
                  <a:pt x="581189" y="570534"/>
                </a:lnTo>
                <a:lnTo>
                  <a:pt x="601831" y="571155"/>
                </a:lnTo>
                <a:lnTo>
                  <a:pt x="622513" y="567183"/>
                </a:lnTo>
                <a:lnTo>
                  <a:pt x="1075091" y="447611"/>
                </a:lnTo>
                <a:lnTo>
                  <a:pt x="604147" y="447611"/>
                </a:lnTo>
                <a:lnTo>
                  <a:pt x="89441" y="106400"/>
                </a:lnTo>
                <a:lnTo>
                  <a:pt x="67584" y="98559"/>
                </a:lnTo>
                <a:close/>
              </a:path>
              <a:path w="1242060" h="571500">
                <a:moveTo>
                  <a:pt x="1042386" y="0"/>
                </a:moveTo>
                <a:lnTo>
                  <a:pt x="1022421" y="199821"/>
                </a:lnTo>
                <a:lnTo>
                  <a:pt x="1090849" y="318477"/>
                </a:lnTo>
                <a:lnTo>
                  <a:pt x="604147" y="447611"/>
                </a:lnTo>
                <a:lnTo>
                  <a:pt x="1075091" y="447611"/>
                </a:lnTo>
                <a:lnTo>
                  <a:pt x="1144519" y="429197"/>
                </a:lnTo>
                <a:lnTo>
                  <a:pt x="1195294" y="415048"/>
                </a:lnTo>
                <a:lnTo>
                  <a:pt x="1198062" y="414350"/>
                </a:lnTo>
                <a:lnTo>
                  <a:pt x="1222269" y="401027"/>
                </a:lnTo>
                <a:lnTo>
                  <a:pt x="1237343" y="378977"/>
                </a:lnTo>
                <a:lnTo>
                  <a:pt x="1241750" y="352560"/>
                </a:lnTo>
                <a:lnTo>
                  <a:pt x="1233953" y="326135"/>
                </a:lnTo>
                <a:lnTo>
                  <a:pt x="1053790" y="13868"/>
                </a:lnTo>
                <a:lnTo>
                  <a:pt x="1050793" y="8635"/>
                </a:lnTo>
                <a:lnTo>
                  <a:pt x="1046894" y="3949"/>
                </a:lnTo>
                <a:lnTo>
                  <a:pt x="1042386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39359" y="4979158"/>
            <a:ext cx="2646680" cy="1123315"/>
          </a:xfrm>
          <a:custGeom>
            <a:avLst/>
            <a:gdLst/>
            <a:ahLst/>
            <a:cxnLst/>
            <a:rect l="l" t="t" r="r" b="b"/>
            <a:pathLst>
              <a:path w="2646679" h="1123314">
                <a:moveTo>
                  <a:pt x="0" y="0"/>
                </a:moveTo>
                <a:lnTo>
                  <a:pt x="492785" y="868286"/>
                </a:lnTo>
                <a:lnTo>
                  <a:pt x="1705571" y="1123289"/>
                </a:lnTo>
                <a:lnTo>
                  <a:pt x="2646464" y="632053"/>
                </a:lnTo>
                <a:lnTo>
                  <a:pt x="0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04245" y="5269687"/>
            <a:ext cx="1553845" cy="833119"/>
          </a:xfrm>
          <a:custGeom>
            <a:avLst/>
            <a:gdLst/>
            <a:ahLst/>
            <a:cxnLst/>
            <a:rect l="l" t="t" r="r" b="b"/>
            <a:pathLst>
              <a:path w="1553845" h="833120">
                <a:moveTo>
                  <a:pt x="0" y="0"/>
                </a:moveTo>
                <a:lnTo>
                  <a:pt x="327901" y="577761"/>
                </a:lnTo>
                <a:lnTo>
                  <a:pt x="1540675" y="832751"/>
                </a:lnTo>
                <a:lnTo>
                  <a:pt x="1553416" y="720098"/>
                </a:lnTo>
                <a:lnTo>
                  <a:pt x="1531215" y="481071"/>
                </a:lnTo>
                <a:lnTo>
                  <a:pt x="1399350" y="287447"/>
                </a:lnTo>
                <a:lnTo>
                  <a:pt x="338043" y="287447"/>
                </a:lnTo>
                <a:lnTo>
                  <a:pt x="173890" y="198594"/>
                </a:lnTo>
                <a:lnTo>
                  <a:pt x="0" y="0"/>
                </a:lnTo>
                <a:close/>
              </a:path>
              <a:path w="1553845" h="833120">
                <a:moveTo>
                  <a:pt x="1019416" y="217487"/>
                </a:moveTo>
                <a:lnTo>
                  <a:pt x="588028" y="286948"/>
                </a:lnTo>
                <a:lnTo>
                  <a:pt x="338043" y="287447"/>
                </a:lnTo>
                <a:lnTo>
                  <a:pt x="1399350" y="287447"/>
                </a:lnTo>
                <a:lnTo>
                  <a:pt x="1383428" y="264068"/>
                </a:lnTo>
                <a:lnTo>
                  <a:pt x="1019416" y="217487"/>
                </a:lnTo>
                <a:close/>
              </a:path>
            </a:pathLst>
          </a:custGeom>
          <a:solidFill>
            <a:srgbClr val="F8B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39359" y="4738267"/>
            <a:ext cx="2646680" cy="873125"/>
          </a:xfrm>
          <a:custGeom>
            <a:avLst/>
            <a:gdLst/>
            <a:ahLst/>
            <a:cxnLst/>
            <a:rect l="l" t="t" r="r" b="b"/>
            <a:pathLst>
              <a:path w="2646679" h="873125">
                <a:moveTo>
                  <a:pt x="1156349" y="0"/>
                </a:moveTo>
                <a:lnTo>
                  <a:pt x="660506" y="10843"/>
                </a:lnTo>
                <a:lnTo>
                  <a:pt x="0" y="240890"/>
                </a:lnTo>
                <a:lnTo>
                  <a:pt x="2646464" y="872944"/>
                </a:lnTo>
                <a:lnTo>
                  <a:pt x="1735632" y="267615"/>
                </a:lnTo>
                <a:lnTo>
                  <a:pt x="1156349" y="0"/>
                </a:lnTo>
                <a:close/>
              </a:path>
            </a:pathLst>
          </a:custGeom>
          <a:solidFill>
            <a:srgbClr val="F8B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18163" y="2034649"/>
            <a:ext cx="1013460" cy="916305"/>
          </a:xfrm>
          <a:custGeom>
            <a:avLst/>
            <a:gdLst/>
            <a:ahLst/>
            <a:cxnLst/>
            <a:rect l="l" t="t" r="r" b="b"/>
            <a:pathLst>
              <a:path w="1013460" h="916305">
                <a:moveTo>
                  <a:pt x="1013320" y="0"/>
                </a:moveTo>
                <a:lnTo>
                  <a:pt x="0" y="0"/>
                </a:lnTo>
                <a:lnTo>
                  <a:pt x="95402" y="554736"/>
                </a:lnTo>
                <a:lnTo>
                  <a:pt x="114045" y="663359"/>
                </a:lnTo>
                <a:lnTo>
                  <a:pt x="143268" y="833259"/>
                </a:lnTo>
                <a:lnTo>
                  <a:pt x="157543" y="916025"/>
                </a:lnTo>
                <a:lnTo>
                  <a:pt x="865073" y="916025"/>
                </a:lnTo>
                <a:lnTo>
                  <a:pt x="898931" y="706843"/>
                </a:lnTo>
                <a:lnTo>
                  <a:pt x="921270" y="568401"/>
                </a:lnTo>
                <a:lnTo>
                  <a:pt x="927976" y="527151"/>
                </a:lnTo>
                <a:lnTo>
                  <a:pt x="946543" y="412330"/>
                </a:lnTo>
                <a:lnTo>
                  <a:pt x="1008862" y="27673"/>
                </a:lnTo>
                <a:lnTo>
                  <a:pt x="1013320" y="0"/>
                </a:lnTo>
                <a:close/>
              </a:path>
            </a:pathLst>
          </a:custGeom>
          <a:solidFill>
            <a:srgbClr val="51BF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52260" y="1793322"/>
            <a:ext cx="1125855" cy="206375"/>
          </a:xfrm>
          <a:custGeom>
            <a:avLst/>
            <a:gdLst/>
            <a:ahLst/>
            <a:cxnLst/>
            <a:rect l="l" t="t" r="r" b="b"/>
            <a:pathLst>
              <a:path w="1125854" h="206375">
                <a:moveTo>
                  <a:pt x="562902" y="0"/>
                </a:moveTo>
                <a:lnTo>
                  <a:pt x="488722" y="887"/>
                </a:lnTo>
                <a:lnTo>
                  <a:pt x="417463" y="3474"/>
                </a:lnTo>
                <a:lnTo>
                  <a:pt x="349739" y="7648"/>
                </a:lnTo>
                <a:lnTo>
                  <a:pt x="286165" y="13298"/>
                </a:lnTo>
                <a:lnTo>
                  <a:pt x="227354" y="20312"/>
                </a:lnTo>
                <a:lnTo>
                  <a:pt x="173921" y="28576"/>
                </a:lnTo>
                <a:lnTo>
                  <a:pt x="126481" y="37980"/>
                </a:lnTo>
                <a:lnTo>
                  <a:pt x="85648" y="48410"/>
                </a:lnTo>
                <a:lnTo>
                  <a:pt x="26260" y="71903"/>
                </a:lnTo>
                <a:lnTo>
                  <a:pt x="254" y="99771"/>
                </a:lnTo>
                <a:lnTo>
                  <a:pt x="0" y="101498"/>
                </a:lnTo>
                <a:lnTo>
                  <a:pt x="0" y="103136"/>
                </a:lnTo>
                <a:lnTo>
                  <a:pt x="44240" y="143284"/>
                </a:lnTo>
                <a:lnTo>
                  <a:pt x="117298" y="166160"/>
                </a:lnTo>
                <a:lnTo>
                  <a:pt x="164884" y="176063"/>
                </a:lnTo>
                <a:lnTo>
                  <a:pt x="218945" y="184779"/>
                </a:lnTo>
                <a:lnTo>
                  <a:pt x="278811" y="192185"/>
                </a:lnTo>
                <a:lnTo>
                  <a:pt x="343810" y="198159"/>
                </a:lnTo>
                <a:lnTo>
                  <a:pt x="413273" y="202578"/>
                </a:lnTo>
                <a:lnTo>
                  <a:pt x="486527" y="205319"/>
                </a:lnTo>
                <a:lnTo>
                  <a:pt x="562902" y="206260"/>
                </a:lnTo>
                <a:lnTo>
                  <a:pt x="639274" y="205319"/>
                </a:lnTo>
                <a:lnTo>
                  <a:pt x="712526" y="202578"/>
                </a:lnTo>
                <a:lnTo>
                  <a:pt x="781988" y="198159"/>
                </a:lnTo>
                <a:lnTo>
                  <a:pt x="846987" y="192185"/>
                </a:lnTo>
                <a:lnTo>
                  <a:pt x="906853" y="184779"/>
                </a:lnTo>
                <a:lnTo>
                  <a:pt x="960915" y="176063"/>
                </a:lnTo>
                <a:lnTo>
                  <a:pt x="1008501" y="166160"/>
                </a:lnTo>
                <a:lnTo>
                  <a:pt x="1048940" y="155193"/>
                </a:lnTo>
                <a:lnTo>
                  <a:pt x="1105693" y="130557"/>
                </a:lnTo>
                <a:lnTo>
                  <a:pt x="1125804" y="103136"/>
                </a:lnTo>
                <a:lnTo>
                  <a:pt x="1125804" y="101498"/>
                </a:lnTo>
                <a:lnTo>
                  <a:pt x="1099524" y="71903"/>
                </a:lnTo>
                <a:lnTo>
                  <a:pt x="1040142" y="48410"/>
                </a:lnTo>
                <a:lnTo>
                  <a:pt x="999312" y="37980"/>
                </a:lnTo>
                <a:lnTo>
                  <a:pt x="951874" y="28576"/>
                </a:lnTo>
                <a:lnTo>
                  <a:pt x="898444" y="20312"/>
                </a:lnTo>
                <a:lnTo>
                  <a:pt x="839635" y="13298"/>
                </a:lnTo>
                <a:lnTo>
                  <a:pt x="776062" y="7648"/>
                </a:lnTo>
                <a:lnTo>
                  <a:pt x="708339" y="3474"/>
                </a:lnTo>
                <a:lnTo>
                  <a:pt x="637081" y="887"/>
                </a:lnTo>
                <a:lnTo>
                  <a:pt x="562902" y="0"/>
                </a:lnTo>
                <a:close/>
              </a:path>
            </a:pathLst>
          </a:custGeom>
          <a:solidFill>
            <a:srgbClr val="00A7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52260" y="1896459"/>
            <a:ext cx="1125855" cy="215265"/>
          </a:xfrm>
          <a:custGeom>
            <a:avLst/>
            <a:gdLst/>
            <a:ahLst/>
            <a:cxnLst/>
            <a:rect l="l" t="t" r="r" b="b"/>
            <a:pathLst>
              <a:path w="1125854" h="215264">
                <a:moveTo>
                  <a:pt x="0" y="0"/>
                </a:moveTo>
                <a:lnTo>
                  <a:pt x="102" y="109397"/>
                </a:lnTo>
                <a:lnTo>
                  <a:pt x="16759" y="149361"/>
                </a:lnTo>
                <a:lnTo>
                  <a:pt x="57226" y="166116"/>
                </a:lnTo>
                <a:lnTo>
                  <a:pt x="112776" y="175804"/>
                </a:lnTo>
                <a:lnTo>
                  <a:pt x="167792" y="184382"/>
                </a:lnTo>
                <a:lnTo>
                  <a:pt x="222276" y="191865"/>
                </a:lnTo>
                <a:lnTo>
                  <a:pt x="276230" y="198268"/>
                </a:lnTo>
                <a:lnTo>
                  <a:pt x="329656" y="203606"/>
                </a:lnTo>
                <a:lnTo>
                  <a:pt x="382555" y="207894"/>
                </a:lnTo>
                <a:lnTo>
                  <a:pt x="434931" y="211146"/>
                </a:lnTo>
                <a:lnTo>
                  <a:pt x="486785" y="213379"/>
                </a:lnTo>
                <a:lnTo>
                  <a:pt x="538119" y="214607"/>
                </a:lnTo>
                <a:lnTo>
                  <a:pt x="588935" y="214845"/>
                </a:lnTo>
                <a:lnTo>
                  <a:pt x="639236" y="214109"/>
                </a:lnTo>
                <a:lnTo>
                  <a:pt x="689023" y="212413"/>
                </a:lnTo>
                <a:lnTo>
                  <a:pt x="738299" y="209773"/>
                </a:lnTo>
                <a:lnTo>
                  <a:pt x="787065" y="206204"/>
                </a:lnTo>
                <a:lnTo>
                  <a:pt x="835325" y="201720"/>
                </a:lnTo>
                <a:lnTo>
                  <a:pt x="883079" y="196337"/>
                </a:lnTo>
                <a:lnTo>
                  <a:pt x="930330" y="190070"/>
                </a:lnTo>
                <a:lnTo>
                  <a:pt x="977080" y="182934"/>
                </a:lnTo>
                <a:lnTo>
                  <a:pt x="1023331" y="174944"/>
                </a:lnTo>
                <a:lnTo>
                  <a:pt x="1091182" y="161666"/>
                </a:lnTo>
                <a:lnTo>
                  <a:pt x="1121353" y="131499"/>
                </a:lnTo>
                <a:lnTo>
                  <a:pt x="1125804" y="109397"/>
                </a:lnTo>
                <a:lnTo>
                  <a:pt x="1125804" y="103123"/>
                </a:lnTo>
                <a:lnTo>
                  <a:pt x="562902" y="103123"/>
                </a:lnTo>
                <a:lnTo>
                  <a:pt x="486527" y="102182"/>
                </a:lnTo>
                <a:lnTo>
                  <a:pt x="413273" y="99441"/>
                </a:lnTo>
                <a:lnTo>
                  <a:pt x="343810" y="95022"/>
                </a:lnTo>
                <a:lnTo>
                  <a:pt x="278811" y="89048"/>
                </a:lnTo>
                <a:lnTo>
                  <a:pt x="218945" y="81642"/>
                </a:lnTo>
                <a:lnTo>
                  <a:pt x="164884" y="72926"/>
                </a:lnTo>
                <a:lnTo>
                  <a:pt x="117298" y="63023"/>
                </a:lnTo>
                <a:lnTo>
                  <a:pt x="76860" y="52056"/>
                </a:lnTo>
                <a:lnTo>
                  <a:pt x="20109" y="27420"/>
                </a:lnTo>
                <a:lnTo>
                  <a:pt x="5139" y="13997"/>
                </a:lnTo>
                <a:lnTo>
                  <a:pt x="0" y="0"/>
                </a:lnTo>
                <a:close/>
              </a:path>
              <a:path w="1125854" h="215264">
                <a:moveTo>
                  <a:pt x="1125804" y="0"/>
                </a:moveTo>
                <a:lnTo>
                  <a:pt x="1095709" y="33335"/>
                </a:lnTo>
                <a:lnTo>
                  <a:pt x="1059965" y="48422"/>
                </a:lnTo>
                <a:lnTo>
                  <a:pt x="1012090" y="62150"/>
                </a:lnTo>
                <a:lnTo>
                  <a:pt x="953334" y="74291"/>
                </a:lnTo>
                <a:lnTo>
                  <a:pt x="884946" y="84617"/>
                </a:lnTo>
                <a:lnTo>
                  <a:pt x="808177" y="92900"/>
                </a:lnTo>
                <a:lnTo>
                  <a:pt x="702640" y="99860"/>
                </a:lnTo>
                <a:lnTo>
                  <a:pt x="660385" y="101564"/>
                </a:lnTo>
                <a:lnTo>
                  <a:pt x="595920" y="102947"/>
                </a:lnTo>
                <a:lnTo>
                  <a:pt x="562902" y="103123"/>
                </a:lnTo>
                <a:lnTo>
                  <a:pt x="1125804" y="103123"/>
                </a:lnTo>
                <a:lnTo>
                  <a:pt x="1125804" y="0"/>
                </a:lnTo>
                <a:close/>
              </a:path>
            </a:pathLst>
          </a:custGeom>
          <a:solidFill>
            <a:srgbClr val="1B75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74026" y="2204041"/>
            <a:ext cx="930275" cy="502920"/>
          </a:xfrm>
          <a:custGeom>
            <a:avLst/>
            <a:gdLst/>
            <a:ahLst/>
            <a:cxnLst/>
            <a:rect l="l" t="t" r="r" b="b"/>
            <a:pathLst>
              <a:path w="930275" h="502919">
                <a:moveTo>
                  <a:pt x="930033" y="0"/>
                </a:moveTo>
                <a:lnTo>
                  <a:pt x="0" y="155547"/>
                </a:lnTo>
                <a:lnTo>
                  <a:pt x="39535" y="385341"/>
                </a:lnTo>
                <a:lnTo>
                  <a:pt x="59651" y="502511"/>
                </a:lnTo>
                <a:lnTo>
                  <a:pt x="39547" y="385341"/>
                </a:lnTo>
                <a:lnTo>
                  <a:pt x="890676" y="242948"/>
                </a:lnTo>
                <a:lnTo>
                  <a:pt x="930033" y="0"/>
                </a:lnTo>
                <a:close/>
              </a:path>
            </a:pathLst>
          </a:custGeom>
          <a:solidFill>
            <a:srgbClr val="32B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34061" y="2446987"/>
            <a:ext cx="831215" cy="504190"/>
          </a:xfrm>
          <a:custGeom>
            <a:avLst/>
            <a:gdLst/>
            <a:ahLst/>
            <a:cxnLst/>
            <a:rect l="l" t="t" r="r" b="b"/>
            <a:pathLst>
              <a:path w="831214" h="504189">
                <a:moveTo>
                  <a:pt x="830643" y="0"/>
                </a:moveTo>
                <a:lnTo>
                  <a:pt x="812088" y="114807"/>
                </a:lnTo>
                <a:lnTo>
                  <a:pt x="830643" y="25"/>
                </a:lnTo>
                <a:close/>
              </a:path>
              <a:path w="831214" h="504189">
                <a:moveTo>
                  <a:pt x="0" y="261797"/>
                </a:moveTo>
                <a:lnTo>
                  <a:pt x="27368" y="420979"/>
                </a:lnTo>
                <a:lnTo>
                  <a:pt x="29108" y="431012"/>
                </a:lnTo>
                <a:lnTo>
                  <a:pt x="0" y="261797"/>
                </a:lnTo>
                <a:close/>
              </a:path>
              <a:path w="831214" h="504189">
                <a:moveTo>
                  <a:pt x="33045" y="453847"/>
                </a:moveTo>
                <a:lnTo>
                  <a:pt x="41630" y="503681"/>
                </a:lnTo>
                <a:lnTo>
                  <a:pt x="33045" y="453847"/>
                </a:lnTo>
                <a:close/>
              </a:path>
            </a:pathLst>
          </a:custGeom>
          <a:solidFill>
            <a:srgbClr val="718A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39441" y="2523526"/>
            <a:ext cx="13335" cy="80010"/>
          </a:xfrm>
          <a:custGeom>
            <a:avLst/>
            <a:gdLst/>
            <a:ahLst/>
            <a:cxnLst/>
            <a:rect l="l" t="t" r="r" b="b"/>
            <a:pathLst>
              <a:path w="13335" h="80010">
                <a:moveTo>
                  <a:pt x="12890" y="0"/>
                </a:moveTo>
                <a:lnTo>
                  <a:pt x="6703" y="38277"/>
                </a:lnTo>
                <a:lnTo>
                  <a:pt x="0" y="79514"/>
                </a:lnTo>
                <a:lnTo>
                  <a:pt x="6707" y="38265"/>
                </a:lnTo>
                <a:lnTo>
                  <a:pt x="12890" y="0"/>
                </a:lnTo>
                <a:close/>
              </a:path>
            </a:pathLst>
          </a:custGeom>
          <a:solidFill>
            <a:srgbClr val="40B2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13568" y="2446983"/>
            <a:ext cx="851535" cy="323215"/>
          </a:xfrm>
          <a:custGeom>
            <a:avLst/>
            <a:gdLst/>
            <a:ahLst/>
            <a:cxnLst/>
            <a:rect l="l" t="t" r="r" b="b"/>
            <a:pathLst>
              <a:path w="851535" h="323214">
                <a:moveTo>
                  <a:pt x="851141" y="0"/>
                </a:moveTo>
                <a:lnTo>
                  <a:pt x="0" y="142392"/>
                </a:lnTo>
                <a:lnTo>
                  <a:pt x="30975" y="322770"/>
                </a:lnTo>
                <a:lnTo>
                  <a:pt x="25361" y="290042"/>
                </a:lnTo>
                <a:lnTo>
                  <a:pt x="825842" y="156070"/>
                </a:lnTo>
                <a:lnTo>
                  <a:pt x="832573" y="114807"/>
                </a:lnTo>
                <a:lnTo>
                  <a:pt x="851141" y="0"/>
                </a:lnTo>
                <a:close/>
              </a:path>
            </a:pathLst>
          </a:custGeom>
          <a:solidFill>
            <a:srgbClr val="31AD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17095" y="2719158"/>
            <a:ext cx="3810" cy="22860"/>
          </a:xfrm>
          <a:custGeom>
            <a:avLst/>
            <a:gdLst/>
            <a:ahLst/>
            <a:cxnLst/>
            <a:rect l="l" t="t" r="r" b="b"/>
            <a:pathLst>
              <a:path w="3810" h="22860">
                <a:moveTo>
                  <a:pt x="3606" y="0"/>
                </a:moveTo>
                <a:lnTo>
                  <a:pt x="0" y="22339"/>
                </a:lnTo>
                <a:lnTo>
                  <a:pt x="3606" y="0"/>
                </a:lnTo>
                <a:close/>
              </a:path>
            </a:pathLst>
          </a:custGeom>
          <a:solidFill>
            <a:srgbClr val="B9A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20705" y="2603051"/>
            <a:ext cx="19050" cy="116205"/>
          </a:xfrm>
          <a:custGeom>
            <a:avLst/>
            <a:gdLst/>
            <a:ahLst/>
            <a:cxnLst/>
            <a:rect l="l" t="t" r="r" b="b"/>
            <a:pathLst>
              <a:path w="19050" h="116205">
                <a:moveTo>
                  <a:pt x="18732" y="0"/>
                </a:moveTo>
                <a:lnTo>
                  <a:pt x="0" y="116103"/>
                </a:lnTo>
                <a:lnTo>
                  <a:pt x="18732" y="12"/>
                </a:lnTo>
                <a:close/>
              </a:path>
            </a:pathLst>
          </a:custGeom>
          <a:solidFill>
            <a:srgbClr val="BBA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8919" y="2603051"/>
            <a:ext cx="800735" cy="265430"/>
          </a:xfrm>
          <a:custGeom>
            <a:avLst/>
            <a:gdLst/>
            <a:ahLst/>
            <a:cxnLst/>
            <a:rect l="l" t="t" r="r" b="b"/>
            <a:pathLst>
              <a:path w="800735" h="265430">
                <a:moveTo>
                  <a:pt x="800519" y="0"/>
                </a:moveTo>
                <a:lnTo>
                  <a:pt x="0" y="133972"/>
                </a:lnTo>
                <a:lnTo>
                  <a:pt x="22517" y="264858"/>
                </a:lnTo>
                <a:lnTo>
                  <a:pt x="778179" y="138442"/>
                </a:lnTo>
                <a:lnTo>
                  <a:pt x="800519" y="0"/>
                </a:lnTo>
                <a:close/>
              </a:path>
            </a:pathLst>
          </a:custGeom>
          <a:solidFill>
            <a:srgbClr val="B6B9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72213" y="2930452"/>
            <a:ext cx="3810" cy="20320"/>
          </a:xfrm>
          <a:custGeom>
            <a:avLst/>
            <a:gdLst/>
            <a:ahLst/>
            <a:cxnLst/>
            <a:rect l="l" t="t" r="r" b="b"/>
            <a:pathLst>
              <a:path w="3810" h="20319">
                <a:moveTo>
                  <a:pt x="0" y="0"/>
                </a:moveTo>
                <a:lnTo>
                  <a:pt x="3479" y="20218"/>
                </a:lnTo>
                <a:lnTo>
                  <a:pt x="0" y="0"/>
                </a:lnTo>
                <a:close/>
              </a:path>
            </a:pathLst>
          </a:custGeom>
          <a:solidFill>
            <a:srgbClr val="BBA7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61430" y="2756284"/>
            <a:ext cx="753745" cy="194945"/>
          </a:xfrm>
          <a:custGeom>
            <a:avLst/>
            <a:gdLst/>
            <a:ahLst/>
            <a:cxnLst/>
            <a:rect l="l" t="t" r="r" b="b"/>
            <a:pathLst>
              <a:path w="753745" h="194944">
                <a:moveTo>
                  <a:pt x="753262" y="0"/>
                </a:moveTo>
                <a:lnTo>
                  <a:pt x="2413" y="125552"/>
                </a:lnTo>
                <a:lnTo>
                  <a:pt x="14274" y="194386"/>
                </a:lnTo>
                <a:lnTo>
                  <a:pt x="721804" y="194386"/>
                </a:lnTo>
                <a:lnTo>
                  <a:pt x="753262" y="0"/>
                </a:lnTo>
                <a:close/>
              </a:path>
              <a:path w="753745" h="194944">
                <a:moveTo>
                  <a:pt x="12" y="111632"/>
                </a:moveTo>
                <a:lnTo>
                  <a:pt x="1917" y="122669"/>
                </a:lnTo>
                <a:lnTo>
                  <a:pt x="12" y="111632"/>
                </a:lnTo>
                <a:close/>
              </a:path>
            </a:pathLst>
          </a:custGeom>
          <a:solidFill>
            <a:srgbClr val="DCBE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61426" y="2741501"/>
            <a:ext cx="756285" cy="140335"/>
          </a:xfrm>
          <a:custGeom>
            <a:avLst/>
            <a:gdLst/>
            <a:ahLst/>
            <a:cxnLst/>
            <a:rect l="l" t="t" r="r" b="b"/>
            <a:pathLst>
              <a:path w="756285" h="140335">
                <a:moveTo>
                  <a:pt x="755662" y="0"/>
                </a:moveTo>
                <a:lnTo>
                  <a:pt x="0" y="126413"/>
                </a:lnTo>
                <a:lnTo>
                  <a:pt x="2413" y="140332"/>
                </a:lnTo>
                <a:lnTo>
                  <a:pt x="753262" y="14780"/>
                </a:lnTo>
                <a:lnTo>
                  <a:pt x="755662" y="0"/>
                </a:lnTo>
                <a:close/>
              </a:path>
            </a:pathLst>
          </a:custGeom>
          <a:solidFill>
            <a:srgbClr val="DBB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056010"/>
            <a:ext cx="290830" cy="464184"/>
          </a:xfrm>
          <a:custGeom>
            <a:avLst/>
            <a:gdLst/>
            <a:ahLst/>
            <a:cxnLst/>
            <a:rect l="l" t="t" r="r" b="b"/>
            <a:pathLst>
              <a:path w="290830" h="464184">
                <a:moveTo>
                  <a:pt x="290520" y="0"/>
                </a:moveTo>
                <a:lnTo>
                  <a:pt x="0" y="344733"/>
                </a:lnTo>
                <a:lnTo>
                  <a:pt x="0" y="464137"/>
                </a:lnTo>
                <a:lnTo>
                  <a:pt x="62855" y="404090"/>
                </a:lnTo>
                <a:lnTo>
                  <a:pt x="167794" y="246083"/>
                </a:lnTo>
                <a:lnTo>
                  <a:pt x="290520" y="0"/>
                </a:lnTo>
                <a:close/>
              </a:path>
            </a:pathLst>
          </a:custGeom>
          <a:solidFill>
            <a:srgbClr val="006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1057014"/>
            <a:ext cx="290830" cy="344170"/>
          </a:xfrm>
          <a:custGeom>
            <a:avLst/>
            <a:gdLst/>
            <a:ahLst/>
            <a:cxnLst/>
            <a:rect l="l" t="t" r="r" b="b"/>
            <a:pathLst>
              <a:path w="290830" h="344169">
                <a:moveTo>
                  <a:pt x="290404" y="0"/>
                </a:moveTo>
                <a:lnTo>
                  <a:pt x="0" y="249293"/>
                </a:lnTo>
                <a:lnTo>
                  <a:pt x="0" y="343880"/>
                </a:lnTo>
                <a:lnTo>
                  <a:pt x="290404" y="0"/>
                </a:lnTo>
                <a:close/>
              </a:path>
            </a:pathLst>
          </a:custGeom>
          <a:solidFill>
            <a:srgbClr val="2A74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1093331"/>
            <a:ext cx="70929" cy="234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1602519"/>
            <a:ext cx="100515" cy="20293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5884" y="559562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60" y="393759"/>
                </a:lnTo>
                <a:lnTo>
                  <a:pt x="146103" y="622328"/>
                </a:lnTo>
                <a:lnTo>
                  <a:pt x="121829" y="773293"/>
                </a:lnTo>
                <a:lnTo>
                  <a:pt x="37338" y="934237"/>
                </a:lnTo>
                <a:lnTo>
                  <a:pt x="229914" y="821849"/>
                </a:lnTo>
                <a:lnTo>
                  <a:pt x="290217" y="687069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789538"/>
            <a:ext cx="250825" cy="850900"/>
          </a:xfrm>
          <a:custGeom>
            <a:avLst/>
            <a:gdLst/>
            <a:ahLst/>
            <a:cxnLst/>
            <a:rect l="l" t="t" r="r" b="b"/>
            <a:pathLst>
              <a:path w="250825" h="850900">
                <a:moveTo>
                  <a:pt x="0" y="0"/>
                </a:moveTo>
                <a:lnTo>
                  <a:pt x="0" y="65119"/>
                </a:lnTo>
                <a:lnTo>
                  <a:pt x="66758" y="311572"/>
                </a:lnTo>
                <a:lnTo>
                  <a:pt x="106201" y="540143"/>
                </a:lnTo>
                <a:lnTo>
                  <a:pt x="81927" y="691111"/>
                </a:lnTo>
                <a:lnTo>
                  <a:pt x="0" y="847178"/>
                </a:lnTo>
                <a:lnTo>
                  <a:pt x="0" y="850566"/>
                </a:lnTo>
                <a:lnTo>
                  <a:pt x="190012" y="739667"/>
                </a:lnTo>
                <a:lnTo>
                  <a:pt x="250315" y="604884"/>
                </a:lnTo>
                <a:lnTo>
                  <a:pt x="174843" y="360128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9325" y="578928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60" y="393759"/>
                </a:lnTo>
                <a:lnTo>
                  <a:pt x="146103" y="622330"/>
                </a:lnTo>
                <a:lnTo>
                  <a:pt x="121829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760625"/>
            <a:ext cx="274320" cy="900430"/>
          </a:xfrm>
          <a:custGeom>
            <a:avLst/>
            <a:gdLst/>
            <a:ahLst/>
            <a:cxnLst/>
            <a:rect l="l" t="t" r="r" b="b"/>
            <a:pathLst>
              <a:path w="274320" h="900430">
                <a:moveTo>
                  <a:pt x="0" y="0"/>
                </a:moveTo>
                <a:lnTo>
                  <a:pt x="0" y="26865"/>
                </a:lnTo>
                <a:lnTo>
                  <a:pt x="90199" y="359852"/>
                </a:lnTo>
                <a:lnTo>
                  <a:pt x="129642" y="588423"/>
                </a:lnTo>
                <a:lnTo>
                  <a:pt x="105367" y="739391"/>
                </a:lnTo>
                <a:lnTo>
                  <a:pt x="20876" y="900343"/>
                </a:lnTo>
                <a:lnTo>
                  <a:pt x="213452" y="787948"/>
                </a:lnTo>
                <a:lnTo>
                  <a:pt x="273755" y="653165"/>
                </a:lnTo>
                <a:lnTo>
                  <a:pt x="198284" y="408408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942433"/>
            <a:ext cx="395605" cy="433705"/>
          </a:xfrm>
          <a:custGeom>
            <a:avLst/>
            <a:gdLst/>
            <a:ahLst/>
            <a:cxnLst/>
            <a:rect l="l" t="t" r="r" b="b"/>
            <a:pathLst>
              <a:path w="395605" h="433705">
                <a:moveTo>
                  <a:pt x="0" y="0"/>
                </a:moveTo>
                <a:lnTo>
                  <a:pt x="0" y="85484"/>
                </a:lnTo>
                <a:lnTo>
                  <a:pt x="183190" y="168243"/>
                </a:lnTo>
                <a:lnTo>
                  <a:pt x="294587" y="272985"/>
                </a:lnTo>
                <a:lnTo>
                  <a:pt x="380489" y="433184"/>
                </a:lnTo>
                <a:lnTo>
                  <a:pt x="395392" y="210706"/>
                </a:lnTo>
                <a:lnTo>
                  <a:pt x="317597" y="85204"/>
                </a:lnTo>
                <a:lnTo>
                  <a:pt x="72617" y="10471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95" y="763823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66"/>
                </a:lnTo>
                <a:lnTo>
                  <a:pt x="146094" y="622339"/>
                </a:lnTo>
                <a:lnTo>
                  <a:pt x="121822" y="773305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1189666"/>
            <a:ext cx="155575" cy="599440"/>
          </a:xfrm>
          <a:custGeom>
            <a:avLst/>
            <a:gdLst/>
            <a:ahLst/>
            <a:cxnLst/>
            <a:rect l="l" t="t" r="r" b="b"/>
            <a:pathLst>
              <a:path w="155575" h="599439">
                <a:moveTo>
                  <a:pt x="0" y="0"/>
                </a:moveTo>
                <a:lnTo>
                  <a:pt x="0" y="279942"/>
                </a:lnTo>
                <a:lnTo>
                  <a:pt x="11102" y="344283"/>
                </a:lnTo>
                <a:lnTo>
                  <a:pt x="0" y="413336"/>
                </a:lnTo>
                <a:lnTo>
                  <a:pt x="0" y="599200"/>
                </a:lnTo>
                <a:lnTo>
                  <a:pt x="94922" y="543803"/>
                </a:lnTo>
                <a:lnTo>
                  <a:pt x="155225" y="409024"/>
                </a:lnTo>
                <a:lnTo>
                  <a:pt x="79753" y="164270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1151807"/>
            <a:ext cx="276860" cy="408940"/>
          </a:xfrm>
          <a:custGeom>
            <a:avLst/>
            <a:gdLst/>
            <a:ahLst/>
            <a:cxnLst/>
            <a:rect l="l" t="t" r="r" b="b"/>
            <a:pathLst>
              <a:path w="276860" h="408940">
                <a:moveTo>
                  <a:pt x="0" y="0"/>
                </a:moveTo>
                <a:lnTo>
                  <a:pt x="0" y="114563"/>
                </a:lnTo>
                <a:lnTo>
                  <a:pt x="64653" y="143771"/>
                </a:lnTo>
                <a:lnTo>
                  <a:pt x="176050" y="248513"/>
                </a:lnTo>
                <a:lnTo>
                  <a:pt x="261952" y="408712"/>
                </a:lnTo>
                <a:lnTo>
                  <a:pt x="276856" y="186227"/>
                </a:lnTo>
                <a:lnTo>
                  <a:pt x="199060" y="60723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235" y="783197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60" y="393759"/>
                </a:lnTo>
                <a:lnTo>
                  <a:pt x="146103" y="622330"/>
                </a:lnTo>
                <a:lnTo>
                  <a:pt x="121829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1160752"/>
            <a:ext cx="179070" cy="661670"/>
          </a:xfrm>
          <a:custGeom>
            <a:avLst/>
            <a:gdLst/>
            <a:ahLst/>
            <a:cxnLst/>
            <a:rect l="l" t="t" r="r" b="b"/>
            <a:pathLst>
              <a:path w="179070" h="661669">
                <a:moveTo>
                  <a:pt x="0" y="0"/>
                </a:moveTo>
                <a:lnTo>
                  <a:pt x="0" y="192336"/>
                </a:lnTo>
                <a:lnTo>
                  <a:pt x="34552" y="392565"/>
                </a:lnTo>
                <a:lnTo>
                  <a:pt x="10277" y="543533"/>
                </a:lnTo>
                <a:lnTo>
                  <a:pt x="0" y="563112"/>
                </a:lnTo>
                <a:lnTo>
                  <a:pt x="0" y="661171"/>
                </a:lnTo>
                <a:lnTo>
                  <a:pt x="118362" y="592089"/>
                </a:lnTo>
                <a:lnTo>
                  <a:pt x="178665" y="457306"/>
                </a:lnTo>
                <a:lnTo>
                  <a:pt x="103194" y="212550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1164022"/>
            <a:ext cx="300355" cy="415925"/>
          </a:xfrm>
          <a:custGeom>
            <a:avLst/>
            <a:gdLst/>
            <a:ahLst/>
            <a:cxnLst/>
            <a:rect l="l" t="t" r="r" b="b"/>
            <a:pathLst>
              <a:path w="300355" h="415925">
                <a:moveTo>
                  <a:pt x="0" y="0"/>
                </a:moveTo>
                <a:lnTo>
                  <a:pt x="0" y="111124"/>
                </a:lnTo>
                <a:lnTo>
                  <a:pt x="88093" y="150922"/>
                </a:lnTo>
                <a:lnTo>
                  <a:pt x="199490" y="255664"/>
                </a:lnTo>
                <a:lnTo>
                  <a:pt x="285393" y="415863"/>
                </a:lnTo>
                <a:lnTo>
                  <a:pt x="300296" y="193378"/>
                </a:lnTo>
                <a:lnTo>
                  <a:pt x="222501" y="67873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1251267"/>
            <a:ext cx="62230" cy="322580"/>
          </a:xfrm>
          <a:custGeom>
            <a:avLst/>
            <a:gdLst/>
            <a:ahLst/>
            <a:cxnLst/>
            <a:rect l="l" t="t" r="r" b="b"/>
            <a:pathLst>
              <a:path w="62230" h="322580">
                <a:moveTo>
                  <a:pt x="0" y="0"/>
                </a:moveTo>
                <a:lnTo>
                  <a:pt x="0" y="234698"/>
                </a:lnTo>
                <a:lnTo>
                  <a:pt x="46973" y="322299"/>
                </a:lnTo>
                <a:lnTo>
                  <a:pt x="61876" y="99821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1236548"/>
            <a:ext cx="80010" cy="400685"/>
          </a:xfrm>
          <a:custGeom>
            <a:avLst/>
            <a:gdLst/>
            <a:ahLst/>
            <a:cxnLst/>
            <a:rect l="l" t="t" r="r" b="b"/>
            <a:pathLst>
              <a:path w="80010" h="400685">
                <a:moveTo>
                  <a:pt x="0" y="0"/>
                </a:moveTo>
                <a:lnTo>
                  <a:pt x="0" y="400132"/>
                </a:lnTo>
                <a:lnTo>
                  <a:pt x="19610" y="388687"/>
                </a:lnTo>
                <a:lnTo>
                  <a:pt x="79912" y="253904"/>
                </a:lnTo>
                <a:lnTo>
                  <a:pt x="4441" y="9148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1242653"/>
            <a:ext cx="85725" cy="350520"/>
          </a:xfrm>
          <a:custGeom>
            <a:avLst/>
            <a:gdLst/>
            <a:ahLst/>
            <a:cxnLst/>
            <a:rect l="l" t="t" r="r" b="b"/>
            <a:pathLst>
              <a:path w="85725" h="350519">
                <a:moveTo>
                  <a:pt x="0" y="0"/>
                </a:moveTo>
                <a:lnTo>
                  <a:pt x="0" y="218959"/>
                </a:lnTo>
                <a:lnTo>
                  <a:pt x="70420" y="350286"/>
                </a:lnTo>
                <a:lnTo>
                  <a:pt x="85323" y="127800"/>
                </a:lnTo>
                <a:lnTo>
                  <a:pt x="7528" y="229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1062204"/>
            <a:ext cx="181610" cy="669290"/>
          </a:xfrm>
          <a:custGeom>
            <a:avLst/>
            <a:gdLst/>
            <a:ahLst/>
            <a:cxnLst/>
            <a:rect l="l" t="t" r="r" b="b"/>
            <a:pathLst>
              <a:path w="181610" h="669289">
                <a:moveTo>
                  <a:pt x="0" y="0"/>
                </a:moveTo>
                <a:lnTo>
                  <a:pt x="0" y="181477"/>
                </a:lnTo>
                <a:lnTo>
                  <a:pt x="37461" y="398575"/>
                </a:lnTo>
                <a:lnTo>
                  <a:pt x="13189" y="549539"/>
                </a:lnTo>
                <a:lnTo>
                  <a:pt x="0" y="574665"/>
                </a:lnTo>
                <a:lnTo>
                  <a:pt x="0" y="668875"/>
                </a:lnTo>
                <a:lnTo>
                  <a:pt x="121281" y="598095"/>
                </a:lnTo>
                <a:lnTo>
                  <a:pt x="181583" y="463316"/>
                </a:lnTo>
                <a:lnTo>
                  <a:pt x="106112" y="218561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1557223"/>
            <a:ext cx="36195" cy="196215"/>
          </a:xfrm>
          <a:custGeom>
            <a:avLst/>
            <a:gdLst/>
            <a:ahLst/>
            <a:cxnLst/>
            <a:rect l="l" t="t" r="r" b="b"/>
            <a:pathLst>
              <a:path w="36195" h="196214">
                <a:moveTo>
                  <a:pt x="0" y="0"/>
                </a:moveTo>
                <a:lnTo>
                  <a:pt x="0" y="196100"/>
                </a:lnTo>
                <a:lnTo>
                  <a:pt x="35796" y="116090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1262860"/>
            <a:ext cx="157480" cy="372745"/>
          </a:xfrm>
          <a:custGeom>
            <a:avLst/>
            <a:gdLst/>
            <a:ahLst/>
            <a:cxnLst/>
            <a:rect l="l" t="t" r="r" b="b"/>
            <a:pathLst>
              <a:path w="157480" h="372744">
                <a:moveTo>
                  <a:pt x="0" y="0"/>
                </a:moveTo>
                <a:lnTo>
                  <a:pt x="0" y="158843"/>
                </a:lnTo>
                <a:lnTo>
                  <a:pt x="56621" y="212082"/>
                </a:lnTo>
                <a:lnTo>
                  <a:pt x="142523" y="372280"/>
                </a:lnTo>
                <a:lnTo>
                  <a:pt x="157426" y="149795"/>
                </a:lnTo>
                <a:lnTo>
                  <a:pt x="79631" y="24291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1033289"/>
            <a:ext cx="205104" cy="730885"/>
          </a:xfrm>
          <a:custGeom>
            <a:avLst/>
            <a:gdLst/>
            <a:ahLst/>
            <a:cxnLst/>
            <a:rect l="l" t="t" r="r" b="b"/>
            <a:pathLst>
              <a:path w="205104" h="730885">
                <a:moveTo>
                  <a:pt x="0" y="0"/>
                </a:moveTo>
                <a:lnTo>
                  <a:pt x="0" y="139030"/>
                </a:lnTo>
                <a:lnTo>
                  <a:pt x="21469" y="218288"/>
                </a:lnTo>
                <a:lnTo>
                  <a:pt x="60912" y="446859"/>
                </a:lnTo>
                <a:lnTo>
                  <a:pt x="36637" y="597827"/>
                </a:lnTo>
                <a:lnTo>
                  <a:pt x="0" y="667621"/>
                </a:lnTo>
                <a:lnTo>
                  <a:pt x="0" y="730850"/>
                </a:lnTo>
                <a:lnTo>
                  <a:pt x="144722" y="646384"/>
                </a:lnTo>
                <a:lnTo>
                  <a:pt x="205025" y="511601"/>
                </a:lnTo>
                <a:lnTo>
                  <a:pt x="129554" y="266844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1083437"/>
            <a:ext cx="327025" cy="423545"/>
          </a:xfrm>
          <a:custGeom>
            <a:avLst/>
            <a:gdLst/>
            <a:ahLst/>
            <a:cxnLst/>
            <a:rect l="l" t="t" r="r" b="b"/>
            <a:pathLst>
              <a:path w="327025" h="423544">
                <a:moveTo>
                  <a:pt x="0" y="0"/>
                </a:moveTo>
                <a:lnTo>
                  <a:pt x="0" y="106632"/>
                </a:lnTo>
                <a:lnTo>
                  <a:pt x="114453" y="158339"/>
                </a:lnTo>
                <a:lnTo>
                  <a:pt x="225851" y="263081"/>
                </a:lnTo>
                <a:lnTo>
                  <a:pt x="311753" y="423280"/>
                </a:lnTo>
                <a:lnTo>
                  <a:pt x="326656" y="200794"/>
                </a:lnTo>
                <a:lnTo>
                  <a:pt x="248861" y="75290"/>
                </a:lnTo>
                <a:lnTo>
                  <a:pt x="3880" y="55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1500569"/>
            <a:ext cx="59690" cy="325120"/>
          </a:xfrm>
          <a:custGeom>
            <a:avLst/>
            <a:gdLst/>
            <a:ahLst/>
            <a:cxnLst/>
            <a:rect l="l" t="t" r="r" b="b"/>
            <a:pathLst>
              <a:path w="59690" h="325119">
                <a:moveTo>
                  <a:pt x="0" y="0"/>
                </a:moveTo>
                <a:lnTo>
                  <a:pt x="0" y="324516"/>
                </a:lnTo>
                <a:lnTo>
                  <a:pt x="59238" y="192112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1275081"/>
            <a:ext cx="180975" cy="379730"/>
          </a:xfrm>
          <a:custGeom>
            <a:avLst/>
            <a:gdLst/>
            <a:ahLst/>
            <a:cxnLst/>
            <a:rect l="l" t="t" r="r" b="b"/>
            <a:pathLst>
              <a:path w="180975" h="379730">
                <a:moveTo>
                  <a:pt x="0" y="0"/>
                </a:moveTo>
                <a:lnTo>
                  <a:pt x="0" y="143952"/>
                </a:lnTo>
                <a:lnTo>
                  <a:pt x="80063" y="219233"/>
                </a:lnTo>
                <a:lnTo>
                  <a:pt x="165966" y="379432"/>
                </a:lnTo>
                <a:lnTo>
                  <a:pt x="180869" y="156946"/>
                </a:lnTo>
                <a:lnTo>
                  <a:pt x="103074" y="31442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1138224"/>
            <a:ext cx="320040" cy="422275"/>
          </a:xfrm>
          <a:custGeom>
            <a:avLst/>
            <a:gdLst/>
            <a:ahLst/>
            <a:cxnLst/>
            <a:rect l="l" t="t" r="r" b="b"/>
            <a:pathLst>
              <a:path w="320040" h="422275">
                <a:moveTo>
                  <a:pt x="0" y="0"/>
                </a:moveTo>
                <a:lnTo>
                  <a:pt x="0" y="108259"/>
                </a:lnTo>
                <a:lnTo>
                  <a:pt x="107575" y="156858"/>
                </a:lnTo>
                <a:lnTo>
                  <a:pt x="218972" y="261600"/>
                </a:lnTo>
                <a:lnTo>
                  <a:pt x="304874" y="421799"/>
                </a:lnTo>
                <a:lnTo>
                  <a:pt x="319778" y="199320"/>
                </a:lnTo>
                <a:lnTo>
                  <a:pt x="241982" y="73819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1280769"/>
            <a:ext cx="55880" cy="304165"/>
          </a:xfrm>
          <a:custGeom>
            <a:avLst/>
            <a:gdLst/>
            <a:ahLst/>
            <a:cxnLst/>
            <a:rect l="l" t="t" r="r" b="b"/>
            <a:pathLst>
              <a:path w="55880" h="304165">
                <a:moveTo>
                  <a:pt x="0" y="0"/>
                </a:moveTo>
                <a:lnTo>
                  <a:pt x="0" y="303554"/>
                </a:lnTo>
                <a:lnTo>
                  <a:pt x="55412" y="179703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1244431"/>
            <a:ext cx="282575" cy="410845"/>
          </a:xfrm>
          <a:custGeom>
            <a:avLst/>
            <a:gdLst/>
            <a:ahLst/>
            <a:cxnLst/>
            <a:rect l="l" t="t" r="r" b="b"/>
            <a:pathLst>
              <a:path w="282575" h="410844">
                <a:moveTo>
                  <a:pt x="0" y="0"/>
                </a:moveTo>
                <a:lnTo>
                  <a:pt x="0" y="113793"/>
                </a:lnTo>
                <a:lnTo>
                  <a:pt x="69901" y="145372"/>
                </a:lnTo>
                <a:lnTo>
                  <a:pt x="181298" y="250114"/>
                </a:lnTo>
                <a:lnTo>
                  <a:pt x="267200" y="410313"/>
                </a:lnTo>
                <a:lnTo>
                  <a:pt x="282103" y="187828"/>
                </a:lnTo>
                <a:lnTo>
                  <a:pt x="204308" y="62324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8519" y="669514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59"/>
                </a:lnTo>
                <a:lnTo>
                  <a:pt x="146094" y="622330"/>
                </a:lnTo>
                <a:lnTo>
                  <a:pt x="121822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62732" y="817304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66"/>
                </a:lnTo>
                <a:lnTo>
                  <a:pt x="146094" y="622339"/>
                </a:lnTo>
                <a:lnTo>
                  <a:pt x="121822" y="773305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31960" y="688887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60" y="393759"/>
                </a:lnTo>
                <a:lnTo>
                  <a:pt x="146103" y="622330"/>
                </a:lnTo>
                <a:lnTo>
                  <a:pt x="121829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86172" y="836678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60" y="393759"/>
                </a:lnTo>
                <a:lnTo>
                  <a:pt x="146103" y="622330"/>
                </a:lnTo>
                <a:lnTo>
                  <a:pt x="121829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1225126"/>
            <a:ext cx="254635" cy="860425"/>
          </a:xfrm>
          <a:custGeom>
            <a:avLst/>
            <a:gdLst/>
            <a:ahLst/>
            <a:cxnLst/>
            <a:rect l="l" t="t" r="r" b="b"/>
            <a:pathLst>
              <a:path w="254635" h="860425">
                <a:moveTo>
                  <a:pt x="0" y="0"/>
                </a:moveTo>
                <a:lnTo>
                  <a:pt x="0" y="58993"/>
                </a:lnTo>
                <a:lnTo>
                  <a:pt x="70510" y="319315"/>
                </a:lnTo>
                <a:lnTo>
                  <a:pt x="109951" y="547886"/>
                </a:lnTo>
                <a:lnTo>
                  <a:pt x="85679" y="698854"/>
                </a:lnTo>
                <a:lnTo>
                  <a:pt x="1195" y="859805"/>
                </a:lnTo>
                <a:lnTo>
                  <a:pt x="193771" y="747410"/>
                </a:lnTo>
                <a:lnTo>
                  <a:pt x="254074" y="612627"/>
                </a:lnTo>
                <a:lnTo>
                  <a:pt x="178602" y="367871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1673197"/>
            <a:ext cx="108585" cy="475615"/>
          </a:xfrm>
          <a:custGeom>
            <a:avLst/>
            <a:gdLst/>
            <a:ahLst/>
            <a:cxnLst/>
            <a:rect l="l" t="t" r="r" b="b"/>
            <a:pathLst>
              <a:path w="108585" h="475614">
                <a:moveTo>
                  <a:pt x="0" y="0"/>
                </a:moveTo>
                <a:lnTo>
                  <a:pt x="0" y="475136"/>
                </a:lnTo>
                <a:lnTo>
                  <a:pt x="47984" y="447130"/>
                </a:lnTo>
                <a:lnTo>
                  <a:pt x="108287" y="312347"/>
                </a:lnTo>
                <a:lnTo>
                  <a:pt x="32815" y="67591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1552979"/>
            <a:ext cx="230504" cy="394970"/>
          </a:xfrm>
          <a:custGeom>
            <a:avLst/>
            <a:gdLst/>
            <a:ahLst/>
            <a:cxnLst/>
            <a:rect l="l" t="t" r="r" b="b"/>
            <a:pathLst>
              <a:path w="230504" h="394969">
                <a:moveTo>
                  <a:pt x="0" y="0"/>
                </a:moveTo>
                <a:lnTo>
                  <a:pt x="0" y="121450"/>
                </a:lnTo>
                <a:lnTo>
                  <a:pt x="17715" y="129453"/>
                </a:lnTo>
                <a:lnTo>
                  <a:pt x="129112" y="234195"/>
                </a:lnTo>
                <a:lnTo>
                  <a:pt x="215014" y="394394"/>
                </a:lnTo>
                <a:lnTo>
                  <a:pt x="229918" y="171909"/>
                </a:lnTo>
                <a:lnTo>
                  <a:pt x="152122" y="4640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1196215"/>
            <a:ext cx="278130" cy="908685"/>
          </a:xfrm>
          <a:custGeom>
            <a:avLst/>
            <a:gdLst/>
            <a:ahLst/>
            <a:cxnLst/>
            <a:rect l="l" t="t" r="r" b="b"/>
            <a:pathLst>
              <a:path w="278130" h="908685">
                <a:moveTo>
                  <a:pt x="0" y="0"/>
                </a:moveTo>
                <a:lnTo>
                  <a:pt x="0" y="20728"/>
                </a:lnTo>
                <a:lnTo>
                  <a:pt x="93959" y="367598"/>
                </a:lnTo>
                <a:lnTo>
                  <a:pt x="133402" y="596167"/>
                </a:lnTo>
                <a:lnTo>
                  <a:pt x="109128" y="747132"/>
                </a:lnTo>
                <a:lnTo>
                  <a:pt x="24636" y="908076"/>
                </a:lnTo>
                <a:lnTo>
                  <a:pt x="217213" y="795688"/>
                </a:lnTo>
                <a:lnTo>
                  <a:pt x="277515" y="660909"/>
                </a:lnTo>
                <a:lnTo>
                  <a:pt x="202044" y="416154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1644288"/>
            <a:ext cx="132080" cy="537210"/>
          </a:xfrm>
          <a:custGeom>
            <a:avLst/>
            <a:gdLst/>
            <a:ahLst/>
            <a:cxnLst/>
            <a:rect l="l" t="t" r="r" b="b"/>
            <a:pathLst>
              <a:path w="132080" h="537210">
                <a:moveTo>
                  <a:pt x="0" y="0"/>
                </a:moveTo>
                <a:lnTo>
                  <a:pt x="0" y="537100"/>
                </a:lnTo>
                <a:lnTo>
                  <a:pt x="71426" y="495413"/>
                </a:lnTo>
                <a:lnTo>
                  <a:pt x="131728" y="360630"/>
                </a:lnTo>
                <a:lnTo>
                  <a:pt x="56257" y="115874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1565200"/>
            <a:ext cx="253365" cy="401955"/>
          </a:xfrm>
          <a:custGeom>
            <a:avLst/>
            <a:gdLst/>
            <a:ahLst/>
            <a:cxnLst/>
            <a:rect l="l" t="t" r="r" b="b"/>
            <a:pathLst>
              <a:path w="253365" h="401955">
                <a:moveTo>
                  <a:pt x="0" y="0"/>
                </a:moveTo>
                <a:lnTo>
                  <a:pt x="0" y="118010"/>
                </a:lnTo>
                <a:lnTo>
                  <a:pt x="41157" y="136604"/>
                </a:lnTo>
                <a:lnTo>
                  <a:pt x="152554" y="241346"/>
                </a:lnTo>
                <a:lnTo>
                  <a:pt x="238456" y="401545"/>
                </a:lnTo>
                <a:lnTo>
                  <a:pt x="253359" y="179060"/>
                </a:lnTo>
                <a:lnTo>
                  <a:pt x="175564" y="5355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1713837"/>
            <a:ext cx="15240" cy="247015"/>
          </a:xfrm>
          <a:custGeom>
            <a:avLst/>
            <a:gdLst/>
            <a:ahLst/>
            <a:cxnLst/>
            <a:rect l="l" t="t" r="r" b="b"/>
            <a:pathLst>
              <a:path w="15240" h="247014">
                <a:moveTo>
                  <a:pt x="0" y="0"/>
                </a:moveTo>
                <a:lnTo>
                  <a:pt x="36" y="246587"/>
                </a:lnTo>
                <a:lnTo>
                  <a:pt x="14940" y="24102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1272007"/>
            <a:ext cx="179070" cy="661670"/>
          </a:xfrm>
          <a:custGeom>
            <a:avLst/>
            <a:gdLst/>
            <a:ahLst/>
            <a:cxnLst/>
            <a:rect l="l" t="t" r="r" b="b"/>
            <a:pathLst>
              <a:path w="179070" h="661669">
                <a:moveTo>
                  <a:pt x="0" y="0"/>
                </a:moveTo>
                <a:lnTo>
                  <a:pt x="0" y="191975"/>
                </a:lnTo>
                <a:lnTo>
                  <a:pt x="34648" y="392764"/>
                </a:lnTo>
                <a:lnTo>
                  <a:pt x="10374" y="543732"/>
                </a:lnTo>
                <a:lnTo>
                  <a:pt x="0" y="563494"/>
                </a:lnTo>
                <a:lnTo>
                  <a:pt x="0" y="661426"/>
                </a:lnTo>
                <a:lnTo>
                  <a:pt x="118459" y="592288"/>
                </a:lnTo>
                <a:lnTo>
                  <a:pt x="178762" y="457505"/>
                </a:lnTo>
                <a:lnTo>
                  <a:pt x="103290" y="212749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1770366"/>
            <a:ext cx="33020" cy="180975"/>
          </a:xfrm>
          <a:custGeom>
            <a:avLst/>
            <a:gdLst/>
            <a:ahLst/>
            <a:cxnLst/>
            <a:rect l="l" t="t" r="r" b="b"/>
            <a:pathLst>
              <a:path w="33020" h="180975">
                <a:moveTo>
                  <a:pt x="0" y="0"/>
                </a:moveTo>
                <a:lnTo>
                  <a:pt x="0" y="180641"/>
                </a:lnTo>
                <a:lnTo>
                  <a:pt x="32974" y="106938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1467716"/>
            <a:ext cx="154940" cy="371475"/>
          </a:xfrm>
          <a:custGeom>
            <a:avLst/>
            <a:gdLst/>
            <a:ahLst/>
            <a:cxnLst/>
            <a:rect l="l" t="t" r="r" b="b"/>
            <a:pathLst>
              <a:path w="154940" h="371475">
                <a:moveTo>
                  <a:pt x="0" y="0"/>
                </a:moveTo>
                <a:lnTo>
                  <a:pt x="0" y="160634"/>
                </a:lnTo>
                <a:lnTo>
                  <a:pt x="53801" y="211223"/>
                </a:lnTo>
                <a:lnTo>
                  <a:pt x="139696" y="371422"/>
                </a:lnTo>
                <a:lnTo>
                  <a:pt x="154606" y="148936"/>
                </a:lnTo>
                <a:lnTo>
                  <a:pt x="76815" y="23432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1695382"/>
            <a:ext cx="38735" cy="284480"/>
          </a:xfrm>
          <a:custGeom>
            <a:avLst/>
            <a:gdLst/>
            <a:ahLst/>
            <a:cxnLst/>
            <a:rect l="l" t="t" r="r" b="b"/>
            <a:pathLst>
              <a:path w="38735" h="284480">
                <a:moveTo>
                  <a:pt x="0" y="0"/>
                </a:moveTo>
                <a:lnTo>
                  <a:pt x="0" y="240618"/>
                </a:lnTo>
                <a:lnTo>
                  <a:pt x="23484" y="284415"/>
                </a:lnTo>
                <a:lnTo>
                  <a:pt x="38388" y="61930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1545734"/>
            <a:ext cx="135255" cy="544830"/>
          </a:xfrm>
          <a:custGeom>
            <a:avLst/>
            <a:gdLst/>
            <a:ahLst/>
            <a:cxnLst/>
            <a:rect l="l" t="t" r="r" b="b"/>
            <a:pathLst>
              <a:path w="135255" h="544830">
                <a:moveTo>
                  <a:pt x="0" y="0"/>
                </a:moveTo>
                <a:lnTo>
                  <a:pt x="0" y="544815"/>
                </a:lnTo>
                <a:lnTo>
                  <a:pt x="74344" y="501424"/>
                </a:lnTo>
                <a:lnTo>
                  <a:pt x="134647" y="366641"/>
                </a:lnTo>
                <a:lnTo>
                  <a:pt x="59175" y="12188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1664040"/>
            <a:ext cx="110489" cy="358140"/>
          </a:xfrm>
          <a:custGeom>
            <a:avLst/>
            <a:gdLst/>
            <a:ahLst/>
            <a:cxnLst/>
            <a:rect l="l" t="t" r="r" b="b"/>
            <a:pathLst>
              <a:path w="110489" h="358139">
                <a:moveTo>
                  <a:pt x="0" y="0"/>
                </a:moveTo>
                <a:lnTo>
                  <a:pt x="0" y="188648"/>
                </a:lnTo>
                <a:lnTo>
                  <a:pt x="9685" y="197755"/>
                </a:lnTo>
                <a:lnTo>
                  <a:pt x="95587" y="357954"/>
                </a:lnTo>
                <a:lnTo>
                  <a:pt x="110491" y="135475"/>
                </a:lnTo>
                <a:lnTo>
                  <a:pt x="32695" y="9974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1516826"/>
            <a:ext cx="158115" cy="607060"/>
          </a:xfrm>
          <a:custGeom>
            <a:avLst/>
            <a:gdLst/>
            <a:ahLst/>
            <a:cxnLst/>
            <a:rect l="l" t="t" r="r" b="b"/>
            <a:pathLst>
              <a:path w="158115" h="607060">
                <a:moveTo>
                  <a:pt x="0" y="0"/>
                </a:moveTo>
                <a:lnTo>
                  <a:pt x="0" y="269199"/>
                </a:lnTo>
                <a:lnTo>
                  <a:pt x="13974" y="350180"/>
                </a:lnTo>
                <a:lnTo>
                  <a:pt x="0" y="437091"/>
                </a:lnTo>
                <a:lnTo>
                  <a:pt x="0" y="606776"/>
                </a:lnTo>
                <a:lnTo>
                  <a:pt x="97784" y="549705"/>
                </a:lnTo>
                <a:lnTo>
                  <a:pt x="158087" y="414922"/>
                </a:lnTo>
                <a:lnTo>
                  <a:pt x="82616" y="17016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1483990"/>
            <a:ext cx="280035" cy="410209"/>
          </a:xfrm>
          <a:custGeom>
            <a:avLst/>
            <a:gdLst/>
            <a:ahLst/>
            <a:cxnLst/>
            <a:rect l="l" t="t" r="r" b="b"/>
            <a:pathLst>
              <a:path w="280035" h="410210">
                <a:moveTo>
                  <a:pt x="0" y="0"/>
                </a:moveTo>
                <a:lnTo>
                  <a:pt x="0" y="114143"/>
                </a:lnTo>
                <a:lnTo>
                  <a:pt x="67516" y="144645"/>
                </a:lnTo>
                <a:lnTo>
                  <a:pt x="178913" y="249387"/>
                </a:lnTo>
                <a:lnTo>
                  <a:pt x="264815" y="409586"/>
                </a:lnTo>
                <a:lnTo>
                  <a:pt x="279718" y="187100"/>
                </a:lnTo>
                <a:lnTo>
                  <a:pt x="201923" y="6159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2039648"/>
            <a:ext cx="12700" cy="67945"/>
          </a:xfrm>
          <a:custGeom>
            <a:avLst/>
            <a:gdLst/>
            <a:ahLst/>
            <a:cxnLst/>
            <a:rect l="l" t="t" r="r" b="b"/>
            <a:pathLst>
              <a:path w="12700" h="67944">
                <a:moveTo>
                  <a:pt x="0" y="0"/>
                </a:moveTo>
                <a:lnTo>
                  <a:pt x="0" y="67384"/>
                </a:lnTo>
                <a:lnTo>
                  <a:pt x="12300" y="39891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1676253"/>
            <a:ext cx="133985" cy="365125"/>
          </a:xfrm>
          <a:custGeom>
            <a:avLst/>
            <a:gdLst/>
            <a:ahLst/>
            <a:cxnLst/>
            <a:rect l="l" t="t" r="r" b="b"/>
            <a:pathLst>
              <a:path w="133985" h="365125">
                <a:moveTo>
                  <a:pt x="0" y="0"/>
                </a:moveTo>
                <a:lnTo>
                  <a:pt x="0" y="173767"/>
                </a:lnTo>
                <a:lnTo>
                  <a:pt x="33125" y="204914"/>
                </a:lnTo>
                <a:lnTo>
                  <a:pt x="119028" y="365113"/>
                </a:lnTo>
                <a:lnTo>
                  <a:pt x="133931" y="142628"/>
                </a:lnTo>
                <a:lnTo>
                  <a:pt x="56136" y="17124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1539393"/>
            <a:ext cx="273050" cy="407670"/>
          </a:xfrm>
          <a:custGeom>
            <a:avLst/>
            <a:gdLst/>
            <a:ahLst/>
            <a:cxnLst/>
            <a:rect l="l" t="t" r="r" b="b"/>
            <a:pathLst>
              <a:path w="273050" h="407669">
                <a:moveTo>
                  <a:pt x="0" y="0"/>
                </a:moveTo>
                <a:lnTo>
                  <a:pt x="0" y="115152"/>
                </a:lnTo>
                <a:lnTo>
                  <a:pt x="60639" y="142547"/>
                </a:lnTo>
                <a:lnTo>
                  <a:pt x="172036" y="247289"/>
                </a:lnTo>
                <a:lnTo>
                  <a:pt x="257938" y="407488"/>
                </a:lnTo>
                <a:lnTo>
                  <a:pt x="272841" y="185002"/>
                </a:lnTo>
                <a:lnTo>
                  <a:pt x="195046" y="59498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6483" y="386906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59"/>
                </a:lnTo>
                <a:lnTo>
                  <a:pt x="146094" y="622330"/>
                </a:lnTo>
                <a:lnTo>
                  <a:pt x="121822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40696" y="534697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66"/>
                </a:lnTo>
                <a:lnTo>
                  <a:pt x="146094" y="622339"/>
                </a:lnTo>
                <a:lnTo>
                  <a:pt x="121822" y="773305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9924" y="406279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59"/>
                </a:lnTo>
                <a:lnTo>
                  <a:pt x="146094" y="622330"/>
                </a:lnTo>
                <a:lnTo>
                  <a:pt x="121822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64137" y="554070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59"/>
                </a:lnTo>
                <a:lnTo>
                  <a:pt x="146094" y="622330"/>
                </a:lnTo>
                <a:lnTo>
                  <a:pt x="121822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1450938"/>
            <a:ext cx="19050" cy="104775"/>
          </a:xfrm>
          <a:custGeom>
            <a:avLst/>
            <a:gdLst/>
            <a:ahLst/>
            <a:cxnLst/>
            <a:rect l="l" t="t" r="r" b="b"/>
            <a:pathLst>
              <a:path w="19050" h="104775">
                <a:moveTo>
                  <a:pt x="0" y="0"/>
                </a:moveTo>
                <a:lnTo>
                  <a:pt x="0" y="104167"/>
                </a:lnTo>
                <a:lnTo>
                  <a:pt x="19015" y="61666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975165"/>
            <a:ext cx="158750" cy="608965"/>
          </a:xfrm>
          <a:custGeom>
            <a:avLst/>
            <a:gdLst/>
            <a:ahLst/>
            <a:cxnLst/>
            <a:rect l="l" t="t" r="r" b="b"/>
            <a:pathLst>
              <a:path w="158750" h="608965">
                <a:moveTo>
                  <a:pt x="0" y="0"/>
                </a:moveTo>
                <a:lnTo>
                  <a:pt x="0" y="267038"/>
                </a:lnTo>
                <a:lnTo>
                  <a:pt x="14559" y="351414"/>
                </a:lnTo>
                <a:lnTo>
                  <a:pt x="0" y="441969"/>
                </a:lnTo>
                <a:lnTo>
                  <a:pt x="0" y="608347"/>
                </a:lnTo>
                <a:lnTo>
                  <a:pt x="98379" y="550929"/>
                </a:lnTo>
                <a:lnTo>
                  <a:pt x="158682" y="416146"/>
                </a:lnTo>
                <a:lnTo>
                  <a:pt x="83210" y="171390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1394287"/>
            <a:ext cx="42545" cy="233045"/>
          </a:xfrm>
          <a:custGeom>
            <a:avLst/>
            <a:gdLst/>
            <a:ahLst/>
            <a:cxnLst/>
            <a:rect l="l" t="t" r="r" b="b"/>
            <a:pathLst>
              <a:path w="42545" h="233044">
                <a:moveTo>
                  <a:pt x="0" y="0"/>
                </a:moveTo>
                <a:lnTo>
                  <a:pt x="0" y="232580"/>
                </a:lnTo>
                <a:lnTo>
                  <a:pt x="42456" y="137687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1119491"/>
            <a:ext cx="164465" cy="374650"/>
          </a:xfrm>
          <a:custGeom>
            <a:avLst/>
            <a:gdLst/>
            <a:ahLst/>
            <a:cxnLst/>
            <a:rect l="l" t="t" r="r" b="b"/>
            <a:pathLst>
              <a:path w="164465" h="374650">
                <a:moveTo>
                  <a:pt x="0" y="0"/>
                </a:moveTo>
                <a:lnTo>
                  <a:pt x="0" y="154612"/>
                </a:lnTo>
                <a:lnTo>
                  <a:pt x="63282" y="214113"/>
                </a:lnTo>
                <a:lnTo>
                  <a:pt x="149184" y="374312"/>
                </a:lnTo>
                <a:lnTo>
                  <a:pt x="164087" y="151827"/>
                </a:lnTo>
                <a:lnTo>
                  <a:pt x="86292" y="26323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150" y="1389586"/>
            <a:ext cx="0" cy="252095"/>
          </a:xfrm>
          <a:custGeom>
            <a:avLst/>
            <a:gdLst/>
            <a:ahLst/>
            <a:cxnLst/>
            <a:rect l="l" t="t" r="r" b="b"/>
            <a:pathLst>
              <a:path h="252094">
                <a:moveTo>
                  <a:pt x="0" y="0"/>
                </a:moveTo>
                <a:lnTo>
                  <a:pt x="0" y="252008"/>
                </a:lnTo>
              </a:path>
            </a:pathLst>
          </a:custGeom>
          <a:ln w="18300">
            <a:solidFill>
              <a:srgbClr val="009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1058948"/>
            <a:ext cx="633730" cy="467995"/>
          </a:xfrm>
          <a:custGeom>
            <a:avLst/>
            <a:gdLst/>
            <a:ahLst/>
            <a:cxnLst/>
            <a:rect l="l" t="t" r="r" b="b"/>
            <a:pathLst>
              <a:path w="633730" h="467994">
                <a:moveTo>
                  <a:pt x="0" y="0"/>
                </a:moveTo>
                <a:lnTo>
                  <a:pt x="0" y="35080"/>
                </a:lnTo>
                <a:lnTo>
                  <a:pt x="209649" y="107048"/>
                </a:lnTo>
                <a:lnTo>
                  <a:pt x="421028" y="202541"/>
                </a:lnTo>
                <a:lnTo>
                  <a:pt x="532425" y="307283"/>
                </a:lnTo>
                <a:lnTo>
                  <a:pt x="618327" y="467482"/>
                </a:lnTo>
                <a:lnTo>
                  <a:pt x="633230" y="244997"/>
                </a:lnTo>
                <a:lnTo>
                  <a:pt x="555435" y="119493"/>
                </a:lnTo>
                <a:lnTo>
                  <a:pt x="310455" y="44761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2205790"/>
            <a:ext cx="3175" cy="45720"/>
          </a:xfrm>
          <a:custGeom>
            <a:avLst/>
            <a:gdLst/>
            <a:ahLst/>
            <a:cxnLst/>
            <a:rect l="l" t="t" r="r" b="b"/>
            <a:pathLst>
              <a:path w="3175" h="45719">
                <a:moveTo>
                  <a:pt x="0" y="0"/>
                </a:moveTo>
                <a:lnTo>
                  <a:pt x="0" y="45353"/>
                </a:lnTo>
                <a:lnTo>
                  <a:pt x="2741" y="4423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2105800"/>
            <a:ext cx="93980" cy="353060"/>
          </a:xfrm>
          <a:custGeom>
            <a:avLst/>
            <a:gdLst/>
            <a:ahLst/>
            <a:cxnLst/>
            <a:rect l="l" t="t" r="r" b="b"/>
            <a:pathLst>
              <a:path w="93980" h="353060">
                <a:moveTo>
                  <a:pt x="0" y="0"/>
                </a:moveTo>
                <a:lnTo>
                  <a:pt x="0" y="205473"/>
                </a:lnTo>
                <a:lnTo>
                  <a:pt x="79060" y="352924"/>
                </a:lnTo>
                <a:lnTo>
                  <a:pt x="93970" y="130439"/>
                </a:lnTo>
                <a:lnTo>
                  <a:pt x="16179" y="493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1941902"/>
            <a:ext cx="233679" cy="395605"/>
          </a:xfrm>
          <a:custGeom>
            <a:avLst/>
            <a:gdLst/>
            <a:ahLst/>
            <a:cxnLst/>
            <a:rect l="l" t="t" r="r" b="b"/>
            <a:pathLst>
              <a:path w="233679" h="395605">
                <a:moveTo>
                  <a:pt x="0" y="0"/>
                </a:moveTo>
                <a:lnTo>
                  <a:pt x="0" y="120903"/>
                </a:lnTo>
                <a:lnTo>
                  <a:pt x="21439" y="130589"/>
                </a:lnTo>
                <a:lnTo>
                  <a:pt x="132836" y="235331"/>
                </a:lnTo>
                <a:lnTo>
                  <a:pt x="218738" y="395530"/>
                </a:lnTo>
                <a:lnTo>
                  <a:pt x="233641" y="173045"/>
                </a:lnTo>
                <a:lnTo>
                  <a:pt x="155846" y="47540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2118015"/>
            <a:ext cx="117475" cy="360680"/>
          </a:xfrm>
          <a:custGeom>
            <a:avLst/>
            <a:gdLst/>
            <a:ahLst/>
            <a:cxnLst/>
            <a:rect l="l" t="t" r="r" b="b"/>
            <a:pathLst>
              <a:path w="117475" h="360680">
                <a:moveTo>
                  <a:pt x="0" y="0"/>
                </a:moveTo>
                <a:lnTo>
                  <a:pt x="0" y="184258"/>
                </a:lnTo>
                <a:lnTo>
                  <a:pt x="16610" y="199876"/>
                </a:lnTo>
                <a:lnTo>
                  <a:pt x="102513" y="360075"/>
                </a:lnTo>
                <a:lnTo>
                  <a:pt x="117416" y="137590"/>
                </a:lnTo>
                <a:lnTo>
                  <a:pt x="39621" y="1208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1947769"/>
            <a:ext cx="244475" cy="398780"/>
          </a:xfrm>
          <a:custGeom>
            <a:avLst/>
            <a:gdLst/>
            <a:ahLst/>
            <a:cxnLst/>
            <a:rect l="l" t="t" r="r" b="b"/>
            <a:pathLst>
              <a:path w="244475" h="398780">
                <a:moveTo>
                  <a:pt x="0" y="0"/>
                </a:moveTo>
                <a:lnTo>
                  <a:pt x="0" y="119372"/>
                </a:lnTo>
                <a:lnTo>
                  <a:pt x="31876" y="133773"/>
                </a:lnTo>
                <a:lnTo>
                  <a:pt x="143273" y="238515"/>
                </a:lnTo>
                <a:lnTo>
                  <a:pt x="229175" y="398714"/>
                </a:lnTo>
                <a:lnTo>
                  <a:pt x="244078" y="176228"/>
                </a:lnTo>
                <a:lnTo>
                  <a:pt x="166283" y="50724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1980015"/>
            <a:ext cx="144780" cy="368300"/>
          </a:xfrm>
          <a:custGeom>
            <a:avLst/>
            <a:gdLst/>
            <a:ahLst/>
            <a:cxnLst/>
            <a:rect l="l" t="t" r="r" b="b"/>
            <a:pathLst>
              <a:path w="144780" h="368300">
                <a:moveTo>
                  <a:pt x="0" y="0"/>
                </a:moveTo>
                <a:lnTo>
                  <a:pt x="0" y="167152"/>
                </a:lnTo>
                <a:lnTo>
                  <a:pt x="43540" y="208091"/>
                </a:lnTo>
                <a:lnTo>
                  <a:pt x="129442" y="368290"/>
                </a:lnTo>
                <a:lnTo>
                  <a:pt x="144345" y="145805"/>
                </a:lnTo>
                <a:lnTo>
                  <a:pt x="66550" y="20301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2547208"/>
            <a:ext cx="47625" cy="298450"/>
          </a:xfrm>
          <a:custGeom>
            <a:avLst/>
            <a:gdLst/>
            <a:ahLst/>
            <a:cxnLst/>
            <a:rect l="l" t="t" r="r" b="b"/>
            <a:pathLst>
              <a:path w="47625" h="298450">
                <a:moveTo>
                  <a:pt x="0" y="0"/>
                </a:moveTo>
                <a:lnTo>
                  <a:pt x="0" y="238441"/>
                </a:lnTo>
                <a:lnTo>
                  <a:pt x="32134" y="298370"/>
                </a:lnTo>
                <a:lnTo>
                  <a:pt x="47038" y="75884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2343079"/>
            <a:ext cx="187325" cy="381635"/>
          </a:xfrm>
          <a:custGeom>
            <a:avLst/>
            <a:gdLst/>
            <a:ahLst/>
            <a:cxnLst/>
            <a:rect l="l" t="t" r="r" b="b"/>
            <a:pathLst>
              <a:path w="187325" h="381635">
                <a:moveTo>
                  <a:pt x="0" y="0"/>
                </a:moveTo>
                <a:lnTo>
                  <a:pt x="0" y="140245"/>
                </a:lnTo>
                <a:lnTo>
                  <a:pt x="85899" y="221013"/>
                </a:lnTo>
                <a:lnTo>
                  <a:pt x="171801" y="381212"/>
                </a:lnTo>
                <a:lnTo>
                  <a:pt x="186705" y="158727"/>
                </a:lnTo>
                <a:lnTo>
                  <a:pt x="108909" y="33222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2528763"/>
            <a:ext cx="70485" cy="336550"/>
          </a:xfrm>
          <a:custGeom>
            <a:avLst/>
            <a:gdLst/>
            <a:ahLst/>
            <a:cxnLst/>
            <a:rect l="l" t="t" r="r" b="b"/>
            <a:pathLst>
              <a:path w="70485" h="336550">
                <a:moveTo>
                  <a:pt x="0" y="0"/>
                </a:moveTo>
                <a:lnTo>
                  <a:pt x="0" y="232543"/>
                </a:lnTo>
                <a:lnTo>
                  <a:pt x="55576" y="336187"/>
                </a:lnTo>
                <a:lnTo>
                  <a:pt x="70479" y="113702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0" y="2348940"/>
            <a:ext cx="197485" cy="384810"/>
          </a:xfrm>
          <a:custGeom>
            <a:avLst/>
            <a:gdLst/>
            <a:ahLst/>
            <a:cxnLst/>
            <a:rect l="l" t="t" r="r" b="b"/>
            <a:pathLst>
              <a:path w="197485" h="384810">
                <a:moveTo>
                  <a:pt x="0" y="0"/>
                </a:moveTo>
                <a:lnTo>
                  <a:pt x="0" y="133615"/>
                </a:lnTo>
                <a:lnTo>
                  <a:pt x="96336" y="224197"/>
                </a:lnTo>
                <a:lnTo>
                  <a:pt x="182238" y="384396"/>
                </a:lnTo>
                <a:lnTo>
                  <a:pt x="197141" y="161910"/>
                </a:lnTo>
                <a:lnTo>
                  <a:pt x="119346" y="3640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1321393"/>
            <a:ext cx="57785" cy="315595"/>
          </a:xfrm>
          <a:custGeom>
            <a:avLst/>
            <a:gdLst/>
            <a:ahLst/>
            <a:cxnLst/>
            <a:rect l="l" t="t" r="r" b="b"/>
            <a:pathLst>
              <a:path w="57785" h="315594">
                <a:moveTo>
                  <a:pt x="0" y="0"/>
                </a:moveTo>
                <a:lnTo>
                  <a:pt x="0" y="235759"/>
                </a:lnTo>
                <a:lnTo>
                  <a:pt x="42796" y="315570"/>
                </a:lnTo>
                <a:lnTo>
                  <a:pt x="57699" y="93084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0" y="860486"/>
            <a:ext cx="221615" cy="774700"/>
          </a:xfrm>
          <a:custGeom>
            <a:avLst/>
            <a:gdLst/>
            <a:ahLst/>
            <a:cxnLst/>
            <a:rect l="l" t="t" r="r" b="b"/>
            <a:pathLst>
              <a:path w="221615" h="774700">
                <a:moveTo>
                  <a:pt x="0" y="0"/>
                </a:moveTo>
                <a:lnTo>
                  <a:pt x="0" y="112122"/>
                </a:lnTo>
                <a:lnTo>
                  <a:pt x="37960" y="252262"/>
                </a:lnTo>
                <a:lnTo>
                  <a:pt x="77403" y="480835"/>
                </a:lnTo>
                <a:lnTo>
                  <a:pt x="53128" y="631801"/>
                </a:lnTo>
                <a:lnTo>
                  <a:pt x="0" y="733004"/>
                </a:lnTo>
                <a:lnTo>
                  <a:pt x="0" y="774441"/>
                </a:lnTo>
                <a:lnTo>
                  <a:pt x="161213" y="680350"/>
                </a:lnTo>
                <a:lnTo>
                  <a:pt x="221516" y="545567"/>
                </a:lnTo>
                <a:lnTo>
                  <a:pt x="146045" y="300811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0" y="1308551"/>
            <a:ext cx="76200" cy="389255"/>
          </a:xfrm>
          <a:custGeom>
            <a:avLst/>
            <a:gdLst/>
            <a:ahLst/>
            <a:cxnLst/>
            <a:rect l="l" t="t" r="r" b="b"/>
            <a:pathLst>
              <a:path w="76200" h="389255">
                <a:moveTo>
                  <a:pt x="0" y="0"/>
                </a:moveTo>
                <a:lnTo>
                  <a:pt x="0" y="389082"/>
                </a:lnTo>
                <a:lnTo>
                  <a:pt x="15431" y="380076"/>
                </a:lnTo>
                <a:lnTo>
                  <a:pt x="75734" y="245296"/>
                </a:lnTo>
                <a:lnTo>
                  <a:pt x="263" y="542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0" y="1131213"/>
            <a:ext cx="197485" cy="384810"/>
          </a:xfrm>
          <a:custGeom>
            <a:avLst/>
            <a:gdLst/>
            <a:ahLst/>
            <a:cxnLst/>
            <a:rect l="l" t="t" r="r" b="b"/>
            <a:pathLst>
              <a:path w="197485" h="384809">
                <a:moveTo>
                  <a:pt x="0" y="0"/>
                </a:moveTo>
                <a:lnTo>
                  <a:pt x="0" y="133474"/>
                </a:lnTo>
                <a:lnTo>
                  <a:pt x="96559" y="224265"/>
                </a:lnTo>
                <a:lnTo>
                  <a:pt x="182462" y="384464"/>
                </a:lnTo>
                <a:lnTo>
                  <a:pt x="197365" y="161979"/>
                </a:lnTo>
                <a:lnTo>
                  <a:pt x="119570" y="36474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0" y="1307327"/>
            <a:ext cx="81280" cy="349250"/>
          </a:xfrm>
          <a:custGeom>
            <a:avLst/>
            <a:gdLst/>
            <a:ahLst/>
            <a:cxnLst/>
            <a:rect l="l" t="t" r="r" b="b"/>
            <a:pathLst>
              <a:path w="81280" h="349250">
                <a:moveTo>
                  <a:pt x="0" y="0"/>
                </a:moveTo>
                <a:lnTo>
                  <a:pt x="0" y="225484"/>
                </a:lnTo>
                <a:lnTo>
                  <a:pt x="66236" y="349009"/>
                </a:lnTo>
                <a:lnTo>
                  <a:pt x="81140" y="126524"/>
                </a:lnTo>
                <a:lnTo>
                  <a:pt x="3344" y="1020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0" y="1507724"/>
            <a:ext cx="186690" cy="381635"/>
          </a:xfrm>
          <a:custGeom>
            <a:avLst/>
            <a:gdLst/>
            <a:ahLst/>
            <a:cxnLst/>
            <a:rect l="l" t="t" r="r" b="b"/>
            <a:pathLst>
              <a:path w="186690" h="381635">
                <a:moveTo>
                  <a:pt x="0" y="0"/>
                </a:moveTo>
                <a:lnTo>
                  <a:pt x="0" y="140568"/>
                </a:lnTo>
                <a:lnTo>
                  <a:pt x="85391" y="220858"/>
                </a:lnTo>
                <a:lnTo>
                  <a:pt x="171293" y="381057"/>
                </a:lnTo>
                <a:lnTo>
                  <a:pt x="186197" y="158572"/>
                </a:lnTo>
                <a:lnTo>
                  <a:pt x="108401" y="33067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12611" y="903551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60" y="393759"/>
                </a:lnTo>
                <a:lnTo>
                  <a:pt x="146103" y="622330"/>
                </a:lnTo>
                <a:lnTo>
                  <a:pt x="121829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0" y="1071814"/>
            <a:ext cx="724535" cy="480695"/>
          </a:xfrm>
          <a:custGeom>
            <a:avLst/>
            <a:gdLst/>
            <a:ahLst/>
            <a:cxnLst/>
            <a:rect l="l" t="t" r="r" b="b"/>
            <a:pathLst>
              <a:path w="724535" h="480694">
                <a:moveTo>
                  <a:pt x="0" y="0"/>
                </a:moveTo>
                <a:lnTo>
                  <a:pt x="0" y="16914"/>
                </a:lnTo>
                <a:lnTo>
                  <a:pt x="300883" y="120201"/>
                </a:lnTo>
                <a:lnTo>
                  <a:pt x="512260" y="215694"/>
                </a:lnTo>
                <a:lnTo>
                  <a:pt x="623654" y="320436"/>
                </a:lnTo>
                <a:lnTo>
                  <a:pt x="709548" y="480635"/>
                </a:lnTo>
                <a:lnTo>
                  <a:pt x="724459" y="258157"/>
                </a:lnTo>
                <a:lnTo>
                  <a:pt x="646668" y="132655"/>
                </a:lnTo>
                <a:lnTo>
                  <a:pt x="401689" y="57922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66824" y="1051341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60" y="393766"/>
                </a:lnTo>
                <a:lnTo>
                  <a:pt x="146103" y="622339"/>
                </a:lnTo>
                <a:lnTo>
                  <a:pt x="121829" y="773305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0" y="1240629"/>
            <a:ext cx="579120" cy="459740"/>
          </a:xfrm>
          <a:custGeom>
            <a:avLst/>
            <a:gdLst/>
            <a:ahLst/>
            <a:cxnLst/>
            <a:rect l="l" t="t" r="r" b="b"/>
            <a:pathLst>
              <a:path w="579120" h="459739">
                <a:moveTo>
                  <a:pt x="0" y="0"/>
                </a:moveTo>
                <a:lnTo>
                  <a:pt x="0" y="45941"/>
                </a:lnTo>
                <a:lnTo>
                  <a:pt x="155096" y="99182"/>
                </a:lnTo>
                <a:lnTo>
                  <a:pt x="366475" y="194676"/>
                </a:lnTo>
                <a:lnTo>
                  <a:pt x="477872" y="299418"/>
                </a:lnTo>
                <a:lnTo>
                  <a:pt x="563774" y="459617"/>
                </a:lnTo>
                <a:lnTo>
                  <a:pt x="578677" y="237131"/>
                </a:lnTo>
                <a:lnTo>
                  <a:pt x="500882" y="111627"/>
                </a:lnTo>
                <a:lnTo>
                  <a:pt x="255902" y="36896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2283" y="782265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59"/>
                </a:lnTo>
                <a:lnTo>
                  <a:pt x="146094" y="622330"/>
                </a:lnTo>
                <a:lnTo>
                  <a:pt x="121822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6059" y="922924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59"/>
                </a:lnTo>
                <a:lnTo>
                  <a:pt x="146094" y="622330"/>
                </a:lnTo>
                <a:lnTo>
                  <a:pt x="121822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0" y="1087806"/>
            <a:ext cx="748030" cy="484505"/>
          </a:xfrm>
          <a:custGeom>
            <a:avLst/>
            <a:gdLst/>
            <a:ahLst/>
            <a:cxnLst/>
            <a:rect l="l" t="t" r="r" b="b"/>
            <a:pathLst>
              <a:path w="748030" h="484505">
                <a:moveTo>
                  <a:pt x="0" y="0"/>
                </a:moveTo>
                <a:lnTo>
                  <a:pt x="0" y="12248"/>
                </a:lnTo>
                <a:lnTo>
                  <a:pt x="324326" y="123582"/>
                </a:lnTo>
                <a:lnTo>
                  <a:pt x="535705" y="219075"/>
                </a:lnTo>
                <a:lnTo>
                  <a:pt x="647102" y="323817"/>
                </a:lnTo>
                <a:lnTo>
                  <a:pt x="733004" y="484016"/>
                </a:lnTo>
                <a:lnTo>
                  <a:pt x="747907" y="261531"/>
                </a:lnTo>
                <a:lnTo>
                  <a:pt x="670112" y="136027"/>
                </a:lnTo>
                <a:lnTo>
                  <a:pt x="425132" y="6129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90272" y="1070714"/>
            <a:ext cx="290830" cy="934719"/>
          </a:xfrm>
          <a:custGeom>
            <a:avLst/>
            <a:gdLst/>
            <a:ahLst/>
            <a:cxnLst/>
            <a:rect l="l" t="t" r="r" b="b"/>
            <a:pathLst>
              <a:path w="290830" h="934719">
                <a:moveTo>
                  <a:pt x="0" y="0"/>
                </a:moveTo>
                <a:lnTo>
                  <a:pt x="106653" y="393759"/>
                </a:lnTo>
                <a:lnTo>
                  <a:pt x="146094" y="622330"/>
                </a:lnTo>
                <a:lnTo>
                  <a:pt x="121822" y="773298"/>
                </a:lnTo>
                <a:lnTo>
                  <a:pt x="37338" y="934250"/>
                </a:lnTo>
                <a:lnTo>
                  <a:pt x="229914" y="821854"/>
                </a:lnTo>
                <a:lnTo>
                  <a:pt x="290217" y="687071"/>
                </a:lnTo>
                <a:lnTo>
                  <a:pt x="214745" y="442315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1256617"/>
            <a:ext cx="602615" cy="463550"/>
          </a:xfrm>
          <a:custGeom>
            <a:avLst/>
            <a:gdLst/>
            <a:ahLst/>
            <a:cxnLst/>
            <a:rect l="l" t="t" r="r" b="b"/>
            <a:pathLst>
              <a:path w="602615" h="463550">
                <a:moveTo>
                  <a:pt x="0" y="0"/>
                </a:moveTo>
                <a:lnTo>
                  <a:pt x="0" y="41274"/>
                </a:lnTo>
                <a:lnTo>
                  <a:pt x="178539" y="102562"/>
                </a:lnTo>
                <a:lnTo>
                  <a:pt x="389918" y="198056"/>
                </a:lnTo>
                <a:lnTo>
                  <a:pt x="501315" y="302798"/>
                </a:lnTo>
                <a:lnTo>
                  <a:pt x="587217" y="462997"/>
                </a:lnTo>
                <a:lnTo>
                  <a:pt x="602120" y="240511"/>
                </a:lnTo>
                <a:lnTo>
                  <a:pt x="524325" y="115007"/>
                </a:lnTo>
                <a:lnTo>
                  <a:pt x="279345" y="4027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0" y="1154693"/>
            <a:ext cx="95250" cy="439420"/>
          </a:xfrm>
          <a:custGeom>
            <a:avLst/>
            <a:gdLst/>
            <a:ahLst/>
            <a:cxnLst/>
            <a:rect l="l" t="t" r="r" b="b"/>
            <a:pathLst>
              <a:path w="95250" h="439419">
                <a:moveTo>
                  <a:pt x="0" y="0"/>
                </a:moveTo>
                <a:lnTo>
                  <a:pt x="0" y="439148"/>
                </a:lnTo>
                <a:lnTo>
                  <a:pt x="34370" y="419088"/>
                </a:lnTo>
                <a:lnTo>
                  <a:pt x="94672" y="284305"/>
                </a:lnTo>
                <a:lnTo>
                  <a:pt x="19201" y="39549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0" y="1125767"/>
            <a:ext cx="118745" cy="501650"/>
          </a:xfrm>
          <a:custGeom>
            <a:avLst/>
            <a:gdLst/>
            <a:ahLst/>
            <a:cxnLst/>
            <a:rect l="l" t="t" r="r" b="b"/>
            <a:pathLst>
              <a:path w="118745" h="501650">
                <a:moveTo>
                  <a:pt x="0" y="0"/>
                </a:moveTo>
                <a:lnTo>
                  <a:pt x="0" y="501126"/>
                </a:lnTo>
                <a:lnTo>
                  <a:pt x="57816" y="467382"/>
                </a:lnTo>
                <a:lnTo>
                  <a:pt x="118119" y="332599"/>
                </a:lnTo>
                <a:lnTo>
                  <a:pt x="42648" y="87843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0" y="1331825"/>
            <a:ext cx="43815" cy="238125"/>
          </a:xfrm>
          <a:custGeom>
            <a:avLst/>
            <a:gdLst/>
            <a:ahLst/>
            <a:cxnLst/>
            <a:rect l="l" t="t" r="r" b="b"/>
            <a:pathLst>
              <a:path w="43815" h="238125">
                <a:moveTo>
                  <a:pt x="0" y="0"/>
                </a:moveTo>
                <a:lnTo>
                  <a:pt x="0" y="237749"/>
                </a:lnTo>
                <a:lnTo>
                  <a:pt x="43400" y="140748"/>
                </a:lnTo>
                <a:lnTo>
                  <a:pt x="0" y="0"/>
                </a:lnTo>
                <a:close/>
              </a:path>
            </a:pathLst>
          </a:custGeom>
          <a:solidFill>
            <a:srgbClr val="38B5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0" y="1273839"/>
            <a:ext cx="48895" cy="301625"/>
          </a:xfrm>
          <a:custGeom>
            <a:avLst/>
            <a:gdLst/>
            <a:ahLst/>
            <a:cxnLst/>
            <a:rect l="l" t="t" r="r" b="b"/>
            <a:pathLst>
              <a:path w="48895" h="301625">
                <a:moveTo>
                  <a:pt x="0" y="0"/>
                </a:moveTo>
                <a:lnTo>
                  <a:pt x="0" y="237997"/>
                </a:lnTo>
                <a:lnTo>
                  <a:pt x="33902" y="301222"/>
                </a:lnTo>
                <a:lnTo>
                  <a:pt x="48805" y="78736"/>
                </a:lnTo>
                <a:lnTo>
                  <a:pt x="0" y="0"/>
                </a:lnTo>
                <a:close/>
              </a:path>
            </a:pathLst>
          </a:custGeom>
          <a:solidFill>
            <a:srgbClr val="0094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69841" y="2783157"/>
            <a:ext cx="932180" cy="751840"/>
          </a:xfrm>
          <a:custGeom>
            <a:avLst/>
            <a:gdLst/>
            <a:ahLst/>
            <a:cxnLst/>
            <a:rect l="l" t="t" r="r" b="b"/>
            <a:pathLst>
              <a:path w="932180" h="751839">
                <a:moveTo>
                  <a:pt x="614366" y="0"/>
                </a:moveTo>
                <a:lnTo>
                  <a:pt x="473573" y="6714"/>
                </a:lnTo>
                <a:lnTo>
                  <a:pt x="357496" y="52888"/>
                </a:lnTo>
                <a:lnTo>
                  <a:pt x="206856" y="150727"/>
                </a:lnTo>
                <a:lnTo>
                  <a:pt x="69490" y="316439"/>
                </a:lnTo>
                <a:lnTo>
                  <a:pt x="11284" y="514968"/>
                </a:lnTo>
                <a:lnTo>
                  <a:pt x="0" y="681567"/>
                </a:lnTo>
                <a:lnTo>
                  <a:pt x="3402" y="751488"/>
                </a:lnTo>
                <a:lnTo>
                  <a:pt x="932140" y="727231"/>
                </a:lnTo>
                <a:lnTo>
                  <a:pt x="839151" y="20540"/>
                </a:lnTo>
                <a:lnTo>
                  <a:pt x="614366" y="0"/>
                </a:lnTo>
                <a:close/>
              </a:path>
            </a:pathLst>
          </a:custGeom>
          <a:solidFill>
            <a:srgbClr val="594A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338474" y="2749181"/>
            <a:ext cx="1960245" cy="1085850"/>
          </a:xfrm>
          <a:custGeom>
            <a:avLst/>
            <a:gdLst/>
            <a:ahLst/>
            <a:cxnLst/>
            <a:rect l="l" t="t" r="r" b="b"/>
            <a:pathLst>
              <a:path w="1960245" h="1085850">
                <a:moveTo>
                  <a:pt x="1035437" y="0"/>
                </a:moveTo>
                <a:lnTo>
                  <a:pt x="988896" y="409"/>
                </a:lnTo>
                <a:lnTo>
                  <a:pt x="947535" y="4620"/>
                </a:lnTo>
                <a:lnTo>
                  <a:pt x="878801" y="23192"/>
                </a:lnTo>
                <a:lnTo>
                  <a:pt x="826141" y="53212"/>
                </a:lnTo>
                <a:lnTo>
                  <a:pt x="786460" y="92173"/>
                </a:lnTo>
                <a:lnTo>
                  <a:pt x="756663" y="137572"/>
                </a:lnTo>
                <a:lnTo>
                  <a:pt x="733657" y="186903"/>
                </a:lnTo>
                <a:lnTo>
                  <a:pt x="714345" y="237660"/>
                </a:lnTo>
                <a:lnTo>
                  <a:pt x="705108" y="262792"/>
                </a:lnTo>
                <a:lnTo>
                  <a:pt x="695634" y="287340"/>
                </a:lnTo>
                <a:lnTo>
                  <a:pt x="674429" y="333437"/>
                </a:lnTo>
                <a:lnTo>
                  <a:pt x="647635" y="373445"/>
                </a:lnTo>
                <a:lnTo>
                  <a:pt x="612158" y="404861"/>
                </a:lnTo>
                <a:lnTo>
                  <a:pt x="564903" y="425178"/>
                </a:lnTo>
                <a:lnTo>
                  <a:pt x="517508" y="437794"/>
                </a:lnTo>
                <a:lnTo>
                  <a:pt x="490946" y="445272"/>
                </a:lnTo>
                <a:lnTo>
                  <a:pt x="433468" y="462586"/>
                </a:lnTo>
                <a:lnTo>
                  <a:pt x="372016" y="483071"/>
                </a:lnTo>
                <a:lnTo>
                  <a:pt x="308790" y="506756"/>
                </a:lnTo>
                <a:lnTo>
                  <a:pt x="245988" y="533672"/>
                </a:lnTo>
                <a:lnTo>
                  <a:pt x="185811" y="563851"/>
                </a:lnTo>
                <a:lnTo>
                  <a:pt x="130456" y="597323"/>
                </a:lnTo>
                <a:lnTo>
                  <a:pt x="82122" y="634118"/>
                </a:lnTo>
                <a:lnTo>
                  <a:pt x="43009" y="674268"/>
                </a:lnTo>
                <a:lnTo>
                  <a:pt x="15317" y="717803"/>
                </a:lnTo>
                <a:lnTo>
                  <a:pt x="1242" y="764754"/>
                </a:lnTo>
                <a:lnTo>
                  <a:pt x="0" y="789520"/>
                </a:lnTo>
                <a:lnTo>
                  <a:pt x="2986" y="815151"/>
                </a:lnTo>
                <a:lnTo>
                  <a:pt x="22746" y="869026"/>
                </a:lnTo>
                <a:lnTo>
                  <a:pt x="62723" y="926408"/>
                </a:lnTo>
                <a:lnTo>
                  <a:pt x="90979" y="956424"/>
                </a:lnTo>
                <a:lnTo>
                  <a:pt x="125114" y="987329"/>
                </a:lnTo>
                <a:lnTo>
                  <a:pt x="165402" y="1019126"/>
                </a:lnTo>
                <a:lnTo>
                  <a:pt x="212119" y="1051820"/>
                </a:lnTo>
                <a:lnTo>
                  <a:pt x="265539" y="1085413"/>
                </a:lnTo>
                <a:lnTo>
                  <a:pt x="1960125" y="957117"/>
                </a:lnTo>
                <a:lnTo>
                  <a:pt x="1869166" y="495764"/>
                </a:lnTo>
                <a:lnTo>
                  <a:pt x="1760708" y="244854"/>
                </a:lnTo>
                <a:lnTo>
                  <a:pt x="1564427" y="116973"/>
                </a:lnTo>
                <a:lnTo>
                  <a:pt x="1210000" y="24709"/>
                </a:lnTo>
                <a:lnTo>
                  <a:pt x="1145602" y="11836"/>
                </a:lnTo>
                <a:lnTo>
                  <a:pt x="1087543" y="3704"/>
                </a:lnTo>
                <a:lnTo>
                  <a:pt x="1035437" y="0"/>
                </a:lnTo>
                <a:close/>
              </a:path>
            </a:pathLst>
          </a:custGeom>
          <a:solidFill>
            <a:srgbClr val="754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360805" y="3181518"/>
            <a:ext cx="1059180" cy="869950"/>
          </a:xfrm>
          <a:custGeom>
            <a:avLst/>
            <a:gdLst/>
            <a:ahLst/>
            <a:cxnLst/>
            <a:rect l="l" t="t" r="r" b="b"/>
            <a:pathLst>
              <a:path w="1059179" h="869950">
                <a:moveTo>
                  <a:pt x="599518" y="0"/>
                </a:moveTo>
                <a:lnTo>
                  <a:pt x="535922" y="21855"/>
                </a:lnTo>
                <a:lnTo>
                  <a:pt x="496100" y="50215"/>
                </a:lnTo>
                <a:lnTo>
                  <a:pt x="359982" y="167622"/>
                </a:lnTo>
                <a:lnTo>
                  <a:pt x="262932" y="292144"/>
                </a:lnTo>
                <a:lnTo>
                  <a:pt x="158441" y="500629"/>
                </a:lnTo>
                <a:lnTo>
                  <a:pt x="0" y="869924"/>
                </a:lnTo>
                <a:lnTo>
                  <a:pt x="982700" y="729792"/>
                </a:lnTo>
                <a:lnTo>
                  <a:pt x="1015666" y="666142"/>
                </a:lnTo>
                <a:lnTo>
                  <a:pt x="1038767" y="608635"/>
                </a:lnTo>
                <a:lnTo>
                  <a:pt x="1052875" y="556955"/>
                </a:lnTo>
                <a:lnTo>
                  <a:pt x="1058862" y="510787"/>
                </a:lnTo>
                <a:lnTo>
                  <a:pt x="1057601" y="469815"/>
                </a:lnTo>
                <a:lnTo>
                  <a:pt x="1036825" y="402192"/>
                </a:lnTo>
                <a:lnTo>
                  <a:pt x="997527" y="351561"/>
                </a:lnTo>
                <a:lnTo>
                  <a:pt x="946686" y="315392"/>
                </a:lnTo>
                <a:lnTo>
                  <a:pt x="891282" y="291159"/>
                </a:lnTo>
                <a:lnTo>
                  <a:pt x="838294" y="276334"/>
                </a:lnTo>
                <a:lnTo>
                  <a:pt x="794702" y="268389"/>
                </a:lnTo>
                <a:lnTo>
                  <a:pt x="776780" y="261399"/>
                </a:lnTo>
                <a:lnTo>
                  <a:pt x="748223" y="226693"/>
                </a:lnTo>
                <a:lnTo>
                  <a:pt x="725495" y="173619"/>
                </a:lnTo>
                <a:lnTo>
                  <a:pt x="714858" y="143668"/>
                </a:lnTo>
                <a:lnTo>
                  <a:pt x="703928" y="113295"/>
                </a:lnTo>
                <a:lnTo>
                  <a:pt x="678854" y="56838"/>
                </a:lnTo>
                <a:lnTo>
                  <a:pt x="645607" y="15366"/>
                </a:lnTo>
                <a:lnTo>
                  <a:pt x="624459" y="3725"/>
                </a:lnTo>
                <a:lnTo>
                  <a:pt x="599518" y="0"/>
                </a:lnTo>
                <a:close/>
              </a:path>
            </a:pathLst>
          </a:custGeom>
          <a:solidFill>
            <a:srgbClr val="9B85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973815" y="3575959"/>
            <a:ext cx="927735" cy="1186815"/>
          </a:xfrm>
          <a:custGeom>
            <a:avLst/>
            <a:gdLst/>
            <a:ahLst/>
            <a:cxnLst/>
            <a:rect l="l" t="t" r="r" b="b"/>
            <a:pathLst>
              <a:path w="927735" h="1186814">
                <a:moveTo>
                  <a:pt x="778776" y="0"/>
                </a:moveTo>
                <a:lnTo>
                  <a:pt x="148793" y="0"/>
                </a:lnTo>
                <a:lnTo>
                  <a:pt x="101897" y="7617"/>
                </a:lnTo>
                <a:lnTo>
                  <a:pt x="61069" y="28804"/>
                </a:lnTo>
                <a:lnTo>
                  <a:pt x="28809" y="61060"/>
                </a:lnTo>
                <a:lnTo>
                  <a:pt x="7619" y="101886"/>
                </a:lnTo>
                <a:lnTo>
                  <a:pt x="0" y="148780"/>
                </a:lnTo>
                <a:lnTo>
                  <a:pt x="0" y="1037780"/>
                </a:lnTo>
                <a:lnTo>
                  <a:pt x="7619" y="1084674"/>
                </a:lnTo>
                <a:lnTo>
                  <a:pt x="28809" y="1125500"/>
                </a:lnTo>
                <a:lnTo>
                  <a:pt x="61069" y="1157756"/>
                </a:lnTo>
                <a:lnTo>
                  <a:pt x="101897" y="1178943"/>
                </a:lnTo>
                <a:lnTo>
                  <a:pt x="148793" y="1186561"/>
                </a:lnTo>
                <a:lnTo>
                  <a:pt x="778776" y="1186561"/>
                </a:lnTo>
                <a:lnTo>
                  <a:pt x="825671" y="1178943"/>
                </a:lnTo>
                <a:lnTo>
                  <a:pt x="866496" y="1157756"/>
                </a:lnTo>
                <a:lnTo>
                  <a:pt x="898752" y="1125500"/>
                </a:lnTo>
                <a:lnTo>
                  <a:pt x="919939" y="1084674"/>
                </a:lnTo>
                <a:lnTo>
                  <a:pt x="927557" y="1037780"/>
                </a:lnTo>
                <a:lnTo>
                  <a:pt x="927557" y="148780"/>
                </a:lnTo>
                <a:lnTo>
                  <a:pt x="919939" y="101886"/>
                </a:lnTo>
                <a:lnTo>
                  <a:pt x="898752" y="61060"/>
                </a:lnTo>
                <a:lnTo>
                  <a:pt x="866496" y="28804"/>
                </a:lnTo>
                <a:lnTo>
                  <a:pt x="825671" y="7617"/>
                </a:lnTo>
                <a:lnTo>
                  <a:pt x="77877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1633" y="3266730"/>
            <a:ext cx="519430" cy="1223645"/>
          </a:xfrm>
          <a:custGeom>
            <a:avLst/>
            <a:gdLst/>
            <a:ahLst/>
            <a:cxnLst/>
            <a:rect l="l" t="t" r="r" b="b"/>
            <a:pathLst>
              <a:path w="519430" h="1223645">
                <a:moveTo>
                  <a:pt x="518175" y="407202"/>
                </a:moveTo>
                <a:lnTo>
                  <a:pt x="336025" y="132673"/>
                </a:lnTo>
                <a:lnTo>
                  <a:pt x="232592" y="7144"/>
                </a:lnTo>
                <a:lnTo>
                  <a:pt x="169434" y="0"/>
                </a:lnTo>
                <a:lnTo>
                  <a:pt x="108105" y="80622"/>
                </a:lnTo>
                <a:lnTo>
                  <a:pt x="76577" y="143428"/>
                </a:lnTo>
                <a:lnTo>
                  <a:pt x="61908" y="182828"/>
                </a:lnTo>
                <a:lnTo>
                  <a:pt x="48263" y="226663"/>
                </a:lnTo>
                <a:lnTo>
                  <a:pt x="35863" y="274261"/>
                </a:lnTo>
                <a:lnTo>
                  <a:pt x="24930" y="324950"/>
                </a:lnTo>
                <a:lnTo>
                  <a:pt x="15685" y="378059"/>
                </a:lnTo>
                <a:lnTo>
                  <a:pt x="8348" y="432915"/>
                </a:lnTo>
                <a:lnTo>
                  <a:pt x="3141" y="488846"/>
                </a:lnTo>
                <a:lnTo>
                  <a:pt x="285" y="545180"/>
                </a:lnTo>
                <a:lnTo>
                  <a:pt x="0" y="601245"/>
                </a:lnTo>
                <a:lnTo>
                  <a:pt x="2507" y="656370"/>
                </a:lnTo>
                <a:lnTo>
                  <a:pt x="8028" y="709882"/>
                </a:lnTo>
                <a:lnTo>
                  <a:pt x="16784" y="761109"/>
                </a:lnTo>
                <a:lnTo>
                  <a:pt x="28995" y="809380"/>
                </a:lnTo>
                <a:lnTo>
                  <a:pt x="44883" y="854022"/>
                </a:lnTo>
                <a:lnTo>
                  <a:pt x="64668" y="894363"/>
                </a:lnTo>
                <a:lnTo>
                  <a:pt x="88573" y="929731"/>
                </a:lnTo>
                <a:lnTo>
                  <a:pt x="137226" y="984985"/>
                </a:lnTo>
                <a:lnTo>
                  <a:pt x="188397" y="1033446"/>
                </a:lnTo>
                <a:lnTo>
                  <a:pt x="240504" y="1075508"/>
                </a:lnTo>
                <a:lnTo>
                  <a:pt x="291967" y="1111560"/>
                </a:lnTo>
                <a:lnTo>
                  <a:pt x="341204" y="1141996"/>
                </a:lnTo>
                <a:lnTo>
                  <a:pt x="386633" y="1167206"/>
                </a:lnTo>
                <a:lnTo>
                  <a:pt x="426673" y="1187583"/>
                </a:lnTo>
                <a:lnTo>
                  <a:pt x="459742" y="1203519"/>
                </a:lnTo>
                <a:lnTo>
                  <a:pt x="484259" y="1215406"/>
                </a:lnTo>
                <a:lnTo>
                  <a:pt x="498643" y="1223634"/>
                </a:lnTo>
                <a:lnTo>
                  <a:pt x="514055" y="1105250"/>
                </a:lnTo>
                <a:lnTo>
                  <a:pt x="519396" y="823581"/>
                </a:lnTo>
                <a:lnTo>
                  <a:pt x="519244" y="537831"/>
                </a:lnTo>
                <a:lnTo>
                  <a:pt x="518175" y="407202"/>
                </a:lnTo>
                <a:close/>
              </a:path>
            </a:pathLst>
          </a:custGeom>
          <a:ln w="111582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676807" y="3470728"/>
            <a:ext cx="348615" cy="327025"/>
          </a:xfrm>
          <a:custGeom>
            <a:avLst/>
            <a:gdLst/>
            <a:ahLst/>
            <a:cxnLst/>
            <a:rect l="l" t="t" r="r" b="b"/>
            <a:pathLst>
              <a:path w="348614" h="327025">
                <a:moveTo>
                  <a:pt x="348246" y="0"/>
                </a:moveTo>
                <a:lnTo>
                  <a:pt x="0" y="148767"/>
                </a:lnTo>
                <a:lnTo>
                  <a:pt x="165976" y="326580"/>
                </a:lnTo>
                <a:lnTo>
                  <a:pt x="348246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039033" y="3612235"/>
            <a:ext cx="826769" cy="168275"/>
          </a:xfrm>
          <a:custGeom>
            <a:avLst/>
            <a:gdLst/>
            <a:ahLst/>
            <a:cxnLst/>
            <a:rect l="l" t="t" r="r" b="b"/>
            <a:pathLst>
              <a:path w="826769" h="168275">
                <a:moveTo>
                  <a:pt x="170053" y="0"/>
                </a:moveTo>
                <a:lnTo>
                  <a:pt x="0" y="43548"/>
                </a:lnTo>
                <a:lnTo>
                  <a:pt x="493" y="46326"/>
                </a:lnTo>
                <a:lnTo>
                  <a:pt x="24715" y="57607"/>
                </a:lnTo>
                <a:lnTo>
                  <a:pt x="106775" y="81813"/>
                </a:lnTo>
                <a:lnTo>
                  <a:pt x="280784" y="123367"/>
                </a:lnTo>
                <a:lnTo>
                  <a:pt x="462826" y="161244"/>
                </a:lnTo>
                <a:lnTo>
                  <a:pt x="580356" y="167822"/>
                </a:lnTo>
                <a:lnTo>
                  <a:pt x="684540" y="137660"/>
                </a:lnTo>
                <a:lnTo>
                  <a:pt x="826541" y="65316"/>
                </a:lnTo>
                <a:lnTo>
                  <a:pt x="672299" y="7251"/>
                </a:lnTo>
                <a:lnTo>
                  <a:pt x="170053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025902" y="3702956"/>
            <a:ext cx="495300" cy="765810"/>
          </a:xfrm>
          <a:custGeom>
            <a:avLst/>
            <a:gdLst/>
            <a:ahLst/>
            <a:cxnLst/>
            <a:rect l="l" t="t" r="r" b="b"/>
            <a:pathLst>
              <a:path w="495300" h="765810">
                <a:moveTo>
                  <a:pt x="0" y="0"/>
                </a:moveTo>
                <a:lnTo>
                  <a:pt x="71602" y="765644"/>
                </a:lnTo>
                <a:lnTo>
                  <a:pt x="82280" y="692902"/>
                </a:lnTo>
                <a:lnTo>
                  <a:pt x="105771" y="529331"/>
                </a:lnTo>
                <a:lnTo>
                  <a:pt x="129263" y="356913"/>
                </a:lnTo>
                <a:lnTo>
                  <a:pt x="139941" y="257632"/>
                </a:lnTo>
                <a:lnTo>
                  <a:pt x="145484" y="228492"/>
                </a:lnTo>
                <a:lnTo>
                  <a:pt x="184283" y="201390"/>
                </a:lnTo>
                <a:lnTo>
                  <a:pt x="289595" y="160677"/>
                </a:lnTo>
                <a:lnTo>
                  <a:pt x="462903" y="101544"/>
                </a:lnTo>
                <a:lnTo>
                  <a:pt x="302053" y="101544"/>
                </a:lnTo>
                <a:lnTo>
                  <a:pt x="186316" y="95710"/>
                </a:lnTo>
                <a:lnTo>
                  <a:pt x="101091" y="64696"/>
                </a:lnTo>
                <a:lnTo>
                  <a:pt x="0" y="0"/>
                </a:lnTo>
                <a:close/>
              </a:path>
              <a:path w="495300" h="765810">
                <a:moveTo>
                  <a:pt x="494677" y="90703"/>
                </a:moveTo>
                <a:lnTo>
                  <a:pt x="302053" y="101544"/>
                </a:lnTo>
                <a:lnTo>
                  <a:pt x="462903" y="101544"/>
                </a:lnTo>
                <a:lnTo>
                  <a:pt x="494677" y="90703"/>
                </a:lnTo>
                <a:close/>
              </a:path>
            </a:pathLst>
          </a:custGeom>
          <a:solidFill>
            <a:srgbClr val="DDD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457552" y="2385094"/>
            <a:ext cx="547370" cy="787400"/>
          </a:xfrm>
          <a:custGeom>
            <a:avLst/>
            <a:gdLst/>
            <a:ahLst/>
            <a:cxnLst/>
            <a:rect l="l" t="t" r="r" b="b"/>
            <a:pathLst>
              <a:path w="547369" h="787400">
                <a:moveTo>
                  <a:pt x="446064" y="0"/>
                </a:moveTo>
                <a:lnTo>
                  <a:pt x="26267" y="90832"/>
                </a:lnTo>
                <a:lnTo>
                  <a:pt x="0" y="119193"/>
                </a:lnTo>
                <a:lnTo>
                  <a:pt x="321" y="133377"/>
                </a:lnTo>
                <a:lnTo>
                  <a:pt x="32795" y="284710"/>
                </a:lnTo>
                <a:lnTo>
                  <a:pt x="64939" y="312384"/>
                </a:lnTo>
                <a:lnTo>
                  <a:pt x="229607" y="317019"/>
                </a:lnTo>
                <a:lnTo>
                  <a:pt x="239299" y="318818"/>
                </a:lnTo>
                <a:lnTo>
                  <a:pt x="247939" y="323341"/>
                </a:lnTo>
                <a:lnTo>
                  <a:pt x="255017" y="330250"/>
                </a:lnTo>
                <a:lnTo>
                  <a:pt x="260023" y="339206"/>
                </a:lnTo>
                <a:lnTo>
                  <a:pt x="430699" y="779642"/>
                </a:lnTo>
                <a:lnTo>
                  <a:pt x="446002" y="780912"/>
                </a:lnTo>
                <a:lnTo>
                  <a:pt x="536147" y="786589"/>
                </a:lnTo>
                <a:lnTo>
                  <a:pt x="547145" y="787097"/>
                </a:lnTo>
                <a:lnTo>
                  <a:pt x="546116" y="784100"/>
                </a:lnTo>
                <a:lnTo>
                  <a:pt x="364176" y="317629"/>
                </a:lnTo>
                <a:lnTo>
                  <a:pt x="361696" y="305580"/>
                </a:lnTo>
                <a:lnTo>
                  <a:pt x="363195" y="293710"/>
                </a:lnTo>
                <a:lnTo>
                  <a:pt x="368366" y="283033"/>
                </a:lnTo>
                <a:lnTo>
                  <a:pt x="376901" y="274563"/>
                </a:lnTo>
                <a:lnTo>
                  <a:pt x="410128" y="251525"/>
                </a:lnTo>
                <a:lnTo>
                  <a:pt x="302136" y="251525"/>
                </a:lnTo>
                <a:lnTo>
                  <a:pt x="113072" y="236501"/>
                </a:lnTo>
                <a:lnTo>
                  <a:pt x="90123" y="137327"/>
                </a:lnTo>
                <a:lnTo>
                  <a:pt x="416690" y="65305"/>
                </a:lnTo>
                <a:lnTo>
                  <a:pt x="483528" y="65305"/>
                </a:lnTo>
                <a:lnTo>
                  <a:pt x="472812" y="25338"/>
                </a:lnTo>
                <a:lnTo>
                  <a:pt x="467044" y="13266"/>
                </a:lnTo>
                <a:lnTo>
                  <a:pt x="457738" y="4580"/>
                </a:lnTo>
                <a:lnTo>
                  <a:pt x="446064" y="0"/>
                </a:lnTo>
                <a:close/>
              </a:path>
              <a:path w="547369" h="787400">
                <a:moveTo>
                  <a:pt x="483528" y="65305"/>
                </a:moveTo>
                <a:lnTo>
                  <a:pt x="416690" y="65305"/>
                </a:lnTo>
                <a:lnTo>
                  <a:pt x="442471" y="164391"/>
                </a:lnTo>
                <a:lnTo>
                  <a:pt x="302136" y="251525"/>
                </a:lnTo>
                <a:lnTo>
                  <a:pt x="410128" y="251525"/>
                </a:lnTo>
                <a:lnTo>
                  <a:pt x="493525" y="193702"/>
                </a:lnTo>
                <a:lnTo>
                  <a:pt x="501439" y="186075"/>
                </a:lnTo>
                <a:lnTo>
                  <a:pt x="506576" y="176487"/>
                </a:lnTo>
                <a:lnTo>
                  <a:pt x="508668" y="165709"/>
                </a:lnTo>
                <a:lnTo>
                  <a:pt x="507445" y="154510"/>
                </a:lnTo>
                <a:lnTo>
                  <a:pt x="483528" y="65305"/>
                </a:lnTo>
                <a:close/>
              </a:path>
            </a:pathLst>
          </a:custGeom>
          <a:solidFill>
            <a:srgbClr val="F2C0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213889" y="6480237"/>
            <a:ext cx="1441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231F20"/>
                </a:solidFill>
                <a:latin typeface="Muli"/>
                <a:cs typeface="Muli"/>
              </a:rPr>
              <a:t>3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420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4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8204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85569"/>
            <a:ext cx="7886699" cy="489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4847"/>
            <a:ext cx="7886700" cy="456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958699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039485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89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086850"/>
            <a:ext cx="7886699" cy="489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456128"/>
            <a:ext cx="7886700" cy="456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100"/>
              </a:spcBef>
            </a:pPr>
            <a:r>
              <a:rPr spc="10" dirty="0"/>
              <a:t>E’w’g’p </a:t>
            </a:r>
            <a:r>
              <a:rPr spc="55" dirty="0"/>
              <a:t>ta’n </a:t>
            </a:r>
            <a:r>
              <a:rPr spc="15" dirty="0"/>
              <a:t>goqwei </a:t>
            </a:r>
            <a:r>
              <a:rPr spc="25" dirty="0"/>
              <a:t>we’jitoq </a:t>
            </a:r>
            <a:r>
              <a:rPr spc="45" dirty="0"/>
              <a:t>aljeteg</a:t>
            </a:r>
            <a:r>
              <a:rPr spc="185" dirty="0"/>
              <a:t> </a:t>
            </a:r>
            <a:r>
              <a:rPr spc="40" dirty="0"/>
              <a:t>sitmug</a:t>
            </a:r>
          </a:p>
          <a:p>
            <a:pPr marL="17145" marR="5080" algn="ctr">
              <a:lnSpc>
                <a:spcPct val="100000"/>
              </a:lnSpc>
            </a:pPr>
            <a:r>
              <a:rPr spc="40" dirty="0"/>
              <a:t>ugjit </a:t>
            </a:r>
            <a:r>
              <a:rPr spc="35" dirty="0"/>
              <a:t>gegsoqq. </a:t>
            </a:r>
            <a:r>
              <a:rPr spc="55" dirty="0"/>
              <a:t>Na </a:t>
            </a:r>
            <a:r>
              <a:rPr spc="50" dirty="0"/>
              <a:t>pitgmalatl </a:t>
            </a:r>
            <a:r>
              <a:rPr spc="-45" dirty="0"/>
              <a:t>wowl </a:t>
            </a:r>
            <a:r>
              <a:rPr spc="15" dirty="0"/>
              <a:t>tupgwan </a:t>
            </a:r>
            <a:r>
              <a:rPr spc="35" dirty="0"/>
              <a:t>aqq ta’s’g  </a:t>
            </a:r>
            <a:r>
              <a:rPr spc="10" dirty="0"/>
              <a:t>samuqwan, </a:t>
            </a:r>
            <a:r>
              <a:rPr spc="70" dirty="0"/>
              <a:t>toqo </a:t>
            </a:r>
            <a:r>
              <a:rPr spc="40" dirty="0"/>
              <a:t>mesiapoqte’g </a:t>
            </a:r>
            <a:r>
              <a:rPr spc="20" dirty="0"/>
              <a:t>glapis </a:t>
            </a:r>
            <a:r>
              <a:rPr spc="35" dirty="0"/>
              <a:t>gisitoq</a:t>
            </a:r>
            <a:r>
              <a:rPr spc="185" dirty="0"/>
              <a:t> </a:t>
            </a:r>
            <a:r>
              <a:rPr spc="15" dirty="0"/>
              <a:t>sisgu.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57664" y="6480237"/>
            <a:ext cx="1441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231F20"/>
                </a:solidFill>
                <a:latin typeface="Muli"/>
                <a:cs typeface="Muli"/>
              </a:rPr>
              <a:t>4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D18D89F-29BF-4393-C3C1-5A7A8C34D0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8867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7987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58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38754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57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24" y="785569"/>
            <a:ext cx="7821675" cy="4890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91" y="154847"/>
            <a:ext cx="7808908" cy="4568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882131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53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962892"/>
            <a:ext cx="7886700" cy="0"/>
          </a:xfrm>
          <a:custGeom>
            <a:avLst/>
            <a:gdLst/>
            <a:ahLst/>
            <a:cxnLst/>
            <a:rect l="l" t="t" r="r" b="b"/>
            <a:pathLst>
              <a:path w="7886700">
                <a:moveTo>
                  <a:pt x="0" y="0"/>
                </a:moveTo>
                <a:lnTo>
                  <a:pt x="7886700" y="0"/>
                </a:lnTo>
              </a:path>
            </a:pathLst>
          </a:custGeom>
          <a:ln w="40465">
            <a:solidFill>
              <a:srgbClr val="81D4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310" y="6010650"/>
            <a:ext cx="7816389" cy="4890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50" y="5379928"/>
            <a:ext cx="7852348" cy="456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06518" y="3097941"/>
            <a:ext cx="527812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spc="35" dirty="0">
                <a:solidFill>
                  <a:srgbClr val="231F20"/>
                </a:solidFill>
                <a:latin typeface="Muli"/>
                <a:cs typeface="Muli"/>
              </a:rPr>
              <a:t>Pijiguta’toq </a:t>
            </a:r>
            <a:r>
              <a:rPr sz="2100" spc="45" dirty="0">
                <a:solidFill>
                  <a:srgbClr val="231F20"/>
                </a:solidFill>
                <a:latin typeface="Muli"/>
                <a:cs typeface="Muli"/>
              </a:rPr>
              <a:t>ula </a:t>
            </a:r>
            <a:r>
              <a:rPr sz="2100" spc="5" dirty="0">
                <a:solidFill>
                  <a:srgbClr val="231F20"/>
                </a:solidFill>
                <a:latin typeface="Muli"/>
                <a:cs typeface="Muli"/>
              </a:rPr>
              <a:t>sisgu</a:t>
            </a:r>
            <a:r>
              <a:rPr sz="2100" spc="90" dirty="0">
                <a:solidFill>
                  <a:srgbClr val="231F20"/>
                </a:solidFill>
                <a:latin typeface="Muli"/>
                <a:cs typeface="Muli"/>
              </a:rPr>
              <a:t> </a:t>
            </a:r>
            <a:r>
              <a:rPr sz="2100" spc="40" dirty="0">
                <a:solidFill>
                  <a:srgbClr val="231F20"/>
                </a:solidFill>
                <a:latin typeface="Muli"/>
                <a:cs typeface="Muli"/>
              </a:rPr>
              <a:t>gegso’qigtug.</a:t>
            </a:r>
            <a:endParaRPr sz="2100">
              <a:latin typeface="Muli"/>
              <a:cs typeface="Muli"/>
            </a:endParaRPr>
          </a:p>
          <a:p>
            <a:pPr marL="12065" marR="5080" algn="ctr">
              <a:lnSpc>
                <a:spcPct val="100000"/>
              </a:lnSpc>
            </a:pPr>
            <a:r>
              <a:rPr sz="2100" spc="25" dirty="0">
                <a:solidFill>
                  <a:srgbClr val="231F20"/>
                </a:solidFill>
                <a:latin typeface="Muli"/>
                <a:cs typeface="Muli"/>
              </a:rPr>
              <a:t>Toqo </a:t>
            </a:r>
            <a:r>
              <a:rPr sz="2100" dirty="0">
                <a:solidFill>
                  <a:srgbClr val="231F20"/>
                </a:solidFill>
                <a:latin typeface="Muli"/>
                <a:cs typeface="Muli"/>
              </a:rPr>
              <a:t>gwilgl </a:t>
            </a:r>
            <a:r>
              <a:rPr sz="2100" spc="45" dirty="0">
                <a:solidFill>
                  <a:srgbClr val="231F20"/>
                </a:solidFill>
                <a:latin typeface="Muli"/>
                <a:cs typeface="Muli"/>
              </a:rPr>
              <a:t>guntal, </a:t>
            </a:r>
            <a:r>
              <a:rPr sz="2100" spc="5" dirty="0">
                <a:solidFill>
                  <a:srgbClr val="231F20"/>
                </a:solidFill>
                <a:latin typeface="Muli"/>
                <a:cs typeface="Muli"/>
              </a:rPr>
              <a:t>wasuegl, </a:t>
            </a:r>
            <a:r>
              <a:rPr sz="2100" spc="35" dirty="0">
                <a:solidFill>
                  <a:srgbClr val="231F20"/>
                </a:solidFill>
                <a:latin typeface="Muli"/>
                <a:cs typeface="Muli"/>
              </a:rPr>
              <a:t>‘msigu’l aqq  nipi’g </a:t>
            </a:r>
            <a:r>
              <a:rPr sz="2100" spc="40" dirty="0">
                <a:solidFill>
                  <a:srgbClr val="231F20"/>
                </a:solidFill>
                <a:latin typeface="Muli"/>
                <a:cs typeface="Muli"/>
              </a:rPr>
              <a:t>ugjit </a:t>
            </a:r>
            <a:r>
              <a:rPr sz="2100" spc="25" dirty="0">
                <a:solidFill>
                  <a:srgbClr val="231F20"/>
                </a:solidFill>
                <a:latin typeface="Muli"/>
                <a:cs typeface="Muli"/>
              </a:rPr>
              <a:t>gegsei</a:t>
            </a:r>
            <a:r>
              <a:rPr sz="2100" spc="95" dirty="0">
                <a:solidFill>
                  <a:srgbClr val="231F20"/>
                </a:solidFill>
                <a:latin typeface="Muli"/>
                <a:cs typeface="Muli"/>
              </a:rPr>
              <a:t> </a:t>
            </a:r>
            <a:r>
              <a:rPr sz="2100" spc="30" dirty="0">
                <a:solidFill>
                  <a:srgbClr val="231F20"/>
                </a:solidFill>
                <a:latin typeface="Muli"/>
                <a:cs typeface="Muli"/>
              </a:rPr>
              <a:t>amalugwaqan.</a:t>
            </a:r>
            <a:endParaRPr sz="2100">
              <a:latin typeface="Muli"/>
              <a:cs typeface="Mul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57664" y="6480237"/>
            <a:ext cx="1441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231F20"/>
                </a:solidFill>
                <a:latin typeface="Muli"/>
                <a:cs typeface="Muli"/>
              </a:rPr>
              <a:t>6</a:t>
            </a:r>
            <a:endParaRPr sz="1550">
              <a:latin typeface="Muli"/>
              <a:cs typeface="Mu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255</Words>
  <Application>Microsoft Macintosh PowerPoint</Application>
  <PresentationFormat>Custom</PresentationFormat>
  <Paragraphs>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Helvetica</vt:lpstr>
      <vt:lpstr>Muli</vt:lpstr>
      <vt:lpstr>PT Sans Caption</vt:lpstr>
      <vt:lpstr>Office Theme</vt:lpstr>
      <vt:lpstr>PowerPoint Presentation</vt:lpstr>
      <vt:lpstr>PowerPoint Presentation</vt:lpstr>
      <vt:lpstr>PowerPoint Presentation</vt:lpstr>
      <vt:lpstr>PowerPoint Presentation</vt:lpstr>
      <vt:lpstr>Jini etlagnutmuit ta’n telmila’sip  maljewe’juiteg. Ta’n goqwei migwite’tg na gaqi’sg almila’sip sitmug. Mawigsatg’p eltoq sisgueie’l gegsl.</vt:lpstr>
      <vt:lpstr>PowerPoint Presentation</vt:lpstr>
      <vt:lpstr>E’w’g’p ta’n goqwei we’jitoq aljeteg sitmug ugjit gegsoqq. Na pitgmalatl wowl tupgwan aqq ta’s’g  samuqwan, toqo mesiapoqte’g glapis gisitoq sisgu.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Ta’n tujiw gaqitoq gegsl na tegismit. Na tujiw, mawpugwelg’pnig mimajuinu’g tegismultijig.</vt:lpstr>
      <vt:lpstr>PowerPoint Presentation</vt:lpstr>
      <vt:lpstr>PowerPoint Presentation</vt:lpstr>
      <vt:lpstr>PowerPoint Presentation</vt:lpstr>
      <vt:lpstr>Welmigwite’tg na te’sigisg’g gujmug almilita’pnig. Mawiawisiw lamuguomg eig’p wen.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Tan_Teloltiegp_Maljewejuia_digital.indd</dc:title>
  <cp:lastModifiedBy>Milaine Mercier-Pitre</cp:lastModifiedBy>
  <cp:revision>1</cp:revision>
  <dcterms:created xsi:type="dcterms:W3CDTF">2026-05-27T12:24:06Z</dcterms:created>
  <dcterms:modified xsi:type="dcterms:W3CDTF">2026-05-27T12:27:39Z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2019-10-21T00:00:00Z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2026-05-27T00:00:00Z</vt:filetime>
  </property>
</Properties>
</file>